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sldIdLst>
    <p:sldId id="262" r:id="rId3"/>
  </p:sldIdLst>
  <p:sldSz cx="32399288" cy="43200638"/>
  <p:notesSz cx="6877050" cy="10002838"/>
  <p:defaultTextStyle>
    <a:defPPr>
      <a:defRPr lang="pt-BR"/>
    </a:defPPr>
    <a:lvl1pPr marL="0" algn="l" defTabSz="4319676" rtl="0" eaLnBrk="1" latinLnBrk="0" hangingPunct="1">
      <a:defRPr sz="8498" kern="1200">
        <a:solidFill>
          <a:schemeClr val="tx1"/>
        </a:solidFill>
        <a:latin typeface="+mn-lt"/>
        <a:ea typeface="+mn-ea"/>
        <a:cs typeface="+mn-cs"/>
      </a:defRPr>
    </a:lvl1pPr>
    <a:lvl2pPr marL="2159838" algn="l" defTabSz="4319676" rtl="0" eaLnBrk="1" latinLnBrk="0" hangingPunct="1">
      <a:defRPr sz="8498" kern="1200">
        <a:solidFill>
          <a:schemeClr val="tx1"/>
        </a:solidFill>
        <a:latin typeface="+mn-lt"/>
        <a:ea typeface="+mn-ea"/>
        <a:cs typeface="+mn-cs"/>
      </a:defRPr>
    </a:lvl2pPr>
    <a:lvl3pPr marL="4319676" algn="l" defTabSz="4319676" rtl="0" eaLnBrk="1" latinLnBrk="0" hangingPunct="1">
      <a:defRPr sz="8498" kern="1200">
        <a:solidFill>
          <a:schemeClr val="tx1"/>
        </a:solidFill>
        <a:latin typeface="+mn-lt"/>
        <a:ea typeface="+mn-ea"/>
        <a:cs typeface="+mn-cs"/>
      </a:defRPr>
    </a:lvl3pPr>
    <a:lvl4pPr marL="6479514" algn="l" defTabSz="4319676" rtl="0" eaLnBrk="1" latinLnBrk="0" hangingPunct="1">
      <a:defRPr sz="8498" kern="1200">
        <a:solidFill>
          <a:schemeClr val="tx1"/>
        </a:solidFill>
        <a:latin typeface="+mn-lt"/>
        <a:ea typeface="+mn-ea"/>
        <a:cs typeface="+mn-cs"/>
      </a:defRPr>
    </a:lvl4pPr>
    <a:lvl5pPr marL="8639352" algn="l" defTabSz="4319676" rtl="0" eaLnBrk="1" latinLnBrk="0" hangingPunct="1">
      <a:defRPr sz="8498" kern="1200">
        <a:solidFill>
          <a:schemeClr val="tx1"/>
        </a:solidFill>
        <a:latin typeface="+mn-lt"/>
        <a:ea typeface="+mn-ea"/>
        <a:cs typeface="+mn-cs"/>
      </a:defRPr>
    </a:lvl5pPr>
    <a:lvl6pPr marL="10799190" algn="l" defTabSz="4319676" rtl="0" eaLnBrk="1" latinLnBrk="0" hangingPunct="1">
      <a:defRPr sz="8498" kern="1200">
        <a:solidFill>
          <a:schemeClr val="tx1"/>
        </a:solidFill>
        <a:latin typeface="+mn-lt"/>
        <a:ea typeface="+mn-ea"/>
        <a:cs typeface="+mn-cs"/>
      </a:defRPr>
    </a:lvl6pPr>
    <a:lvl7pPr marL="12959028" algn="l" defTabSz="4319676" rtl="0" eaLnBrk="1" latinLnBrk="0" hangingPunct="1">
      <a:defRPr sz="8498" kern="1200">
        <a:solidFill>
          <a:schemeClr val="tx1"/>
        </a:solidFill>
        <a:latin typeface="+mn-lt"/>
        <a:ea typeface="+mn-ea"/>
        <a:cs typeface="+mn-cs"/>
      </a:defRPr>
    </a:lvl7pPr>
    <a:lvl8pPr marL="15118866" algn="l" defTabSz="4319676" rtl="0" eaLnBrk="1" latinLnBrk="0" hangingPunct="1">
      <a:defRPr sz="8498" kern="1200">
        <a:solidFill>
          <a:schemeClr val="tx1"/>
        </a:solidFill>
        <a:latin typeface="+mn-lt"/>
        <a:ea typeface="+mn-ea"/>
        <a:cs typeface="+mn-cs"/>
      </a:defRPr>
    </a:lvl8pPr>
    <a:lvl9pPr marL="17278704" algn="l" defTabSz="4319676" rtl="0" eaLnBrk="1" latinLnBrk="0" hangingPunct="1">
      <a:defRPr sz="84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CC33"/>
    <a:srgbClr val="B0DD7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25" autoAdjust="0"/>
  </p:normalViewPr>
  <p:slideViewPr>
    <p:cSldViewPr>
      <p:cViewPr>
        <p:scale>
          <a:sx n="30" d="100"/>
          <a:sy n="30" d="100"/>
        </p:scale>
        <p:origin x="402" y="156"/>
      </p:cViewPr>
      <p:guideLst>
        <p:guide orient="horz" pos="13607"/>
        <p:guide pos="1020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1B932-D8EA-4699-A66F-F3C968A20451}"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pt-BR"/>
        </a:p>
      </dgm:t>
    </dgm:pt>
    <dgm:pt modelId="{0563BFAD-6290-47FC-8062-2864A2D97C79}">
      <dgm:prSet phldrT="[Texto]" custT="1"/>
      <dgm:spPr/>
      <dgm:t>
        <a:bodyPr/>
        <a:lstStyle/>
        <a:p>
          <a:pPr algn="ctr">
            <a:lnSpc>
              <a:spcPct val="150000"/>
            </a:lnSpc>
          </a:pPr>
          <a:r>
            <a:rPr lang="pt-BR" sz="4000" dirty="0" smtClean="0">
              <a:latin typeface="Arial" pitchFamily="34" charset="0"/>
              <a:cs typeface="Arial" pitchFamily="34" charset="0"/>
            </a:rPr>
            <a:t>Local</a:t>
          </a:r>
          <a:r>
            <a:rPr lang="pt-BR" sz="4000" baseline="0" dirty="0" smtClean="0">
              <a:latin typeface="Arial" pitchFamily="34" charset="0"/>
              <a:cs typeface="Arial" pitchFamily="34" charset="0"/>
            </a:rPr>
            <a:t> de acondicionamento das ipecacuanhas</a:t>
          </a:r>
          <a:endParaRPr lang="pt-BR" sz="4000" dirty="0">
            <a:latin typeface="Arial" pitchFamily="34" charset="0"/>
            <a:cs typeface="Arial" pitchFamily="34" charset="0"/>
          </a:endParaRPr>
        </a:p>
      </dgm:t>
    </dgm:pt>
    <dgm:pt modelId="{B620493D-03C9-4066-99F6-C9F3986A6E79}" type="parTrans" cxnId="{B6540656-3CE4-4D17-A8B7-3EB3BC7D6107}">
      <dgm:prSet/>
      <dgm:spPr/>
      <dgm:t>
        <a:bodyPr/>
        <a:lstStyle/>
        <a:p>
          <a:endParaRPr lang="pt-BR"/>
        </a:p>
      </dgm:t>
    </dgm:pt>
    <dgm:pt modelId="{26AB8731-3D74-4FFD-A4D9-DE8F710E3851}" type="sibTrans" cxnId="{B6540656-3CE4-4D17-A8B7-3EB3BC7D6107}">
      <dgm:prSet/>
      <dgm:spPr/>
      <dgm:t>
        <a:bodyPr/>
        <a:lstStyle/>
        <a:p>
          <a:endParaRPr lang="pt-BR"/>
        </a:p>
      </dgm:t>
    </dgm:pt>
    <dgm:pt modelId="{95B3C5D9-4841-4EF8-9517-3675461117DD}">
      <dgm:prSet phldrT="[Texto]" custT="1"/>
      <dgm:spPr/>
      <dgm:t>
        <a:bodyPr/>
        <a:lstStyle/>
        <a:p>
          <a:pPr>
            <a:lnSpc>
              <a:spcPct val="150000"/>
            </a:lnSpc>
          </a:pPr>
          <a:r>
            <a:rPr lang="pt-BR" sz="4000" dirty="0" smtClean="0">
              <a:latin typeface="Arial" pitchFamily="34" charset="0"/>
              <a:cs typeface="Arial" pitchFamily="34" charset="0"/>
            </a:rPr>
            <a:t>Sombreamento de 50%</a:t>
          </a:r>
          <a:endParaRPr lang="pt-BR" sz="4000" dirty="0">
            <a:latin typeface="Arial" pitchFamily="34" charset="0"/>
            <a:cs typeface="Arial" pitchFamily="34" charset="0"/>
          </a:endParaRPr>
        </a:p>
      </dgm:t>
    </dgm:pt>
    <dgm:pt modelId="{D1724F5C-08A3-4434-BD2B-78F90258B1BF}" type="parTrans" cxnId="{920EE49C-BA44-43CC-95E0-042256637A15}">
      <dgm:prSet/>
      <dgm:spPr/>
      <dgm:t>
        <a:bodyPr/>
        <a:lstStyle/>
        <a:p>
          <a:endParaRPr lang="pt-BR"/>
        </a:p>
      </dgm:t>
    </dgm:pt>
    <dgm:pt modelId="{A057FA9F-6924-42E0-A157-F46927FB978F}" type="sibTrans" cxnId="{920EE49C-BA44-43CC-95E0-042256637A15}">
      <dgm:prSet/>
      <dgm:spPr/>
      <dgm:t>
        <a:bodyPr/>
        <a:lstStyle/>
        <a:p>
          <a:endParaRPr lang="pt-BR"/>
        </a:p>
      </dgm:t>
    </dgm:pt>
    <dgm:pt modelId="{23AC60B5-EBE7-4DB6-9361-C70D240A1F3C}">
      <dgm:prSet custT="1"/>
      <dgm:spPr/>
      <dgm:t>
        <a:bodyPr/>
        <a:lstStyle/>
        <a:p>
          <a:pPr>
            <a:lnSpc>
              <a:spcPct val="150000"/>
            </a:lnSpc>
          </a:pPr>
          <a:r>
            <a:rPr lang="pt-BR" sz="4000" dirty="0" smtClean="0">
              <a:latin typeface="Arial" pitchFamily="34" charset="0"/>
              <a:cs typeface="Arial" pitchFamily="34" charset="0"/>
            </a:rPr>
            <a:t>Sombreamento de 90%</a:t>
          </a:r>
          <a:endParaRPr lang="pt-BR" sz="4000" dirty="0">
            <a:latin typeface="Arial" pitchFamily="34" charset="0"/>
            <a:cs typeface="Arial" pitchFamily="34" charset="0"/>
          </a:endParaRPr>
        </a:p>
      </dgm:t>
    </dgm:pt>
    <dgm:pt modelId="{DB7DFF6E-4F69-411C-9E22-90BA72472E60}" type="parTrans" cxnId="{5C28FB40-67E6-4987-8A92-01E0D725B18F}">
      <dgm:prSet/>
      <dgm:spPr/>
      <dgm:t>
        <a:bodyPr/>
        <a:lstStyle/>
        <a:p>
          <a:endParaRPr lang="pt-BR"/>
        </a:p>
      </dgm:t>
    </dgm:pt>
    <dgm:pt modelId="{7ECA567E-9ABB-48BF-A218-95ABC5ABEBE3}" type="sibTrans" cxnId="{5C28FB40-67E6-4987-8A92-01E0D725B18F}">
      <dgm:prSet/>
      <dgm:spPr/>
      <dgm:t>
        <a:bodyPr/>
        <a:lstStyle/>
        <a:p>
          <a:endParaRPr lang="pt-BR"/>
        </a:p>
      </dgm:t>
    </dgm:pt>
    <dgm:pt modelId="{7C966303-7D77-483C-8075-425A5DB68537}">
      <dgm:prSet phldrT="[Texto]" custT="1"/>
      <dgm:spPr/>
      <dgm:t>
        <a:bodyPr/>
        <a:lstStyle/>
        <a:p>
          <a:pPr>
            <a:lnSpc>
              <a:spcPct val="150000"/>
            </a:lnSpc>
          </a:pPr>
          <a:r>
            <a:rPr lang="pt-BR" sz="4000" dirty="0" smtClean="0">
              <a:latin typeface="Arial" pitchFamily="34" charset="0"/>
              <a:cs typeface="Arial" pitchFamily="34" charset="0"/>
            </a:rPr>
            <a:t>Sombreamento de  70%</a:t>
          </a:r>
          <a:endParaRPr lang="pt-BR" sz="4000" dirty="0">
            <a:latin typeface="Arial" pitchFamily="34" charset="0"/>
            <a:cs typeface="Arial" pitchFamily="34" charset="0"/>
          </a:endParaRPr>
        </a:p>
      </dgm:t>
    </dgm:pt>
    <dgm:pt modelId="{CF62A2D7-6D2D-4A54-BF20-6C963F61AAF5}" type="sibTrans" cxnId="{4FE47686-67F3-4C87-B727-F51C787151B1}">
      <dgm:prSet/>
      <dgm:spPr/>
      <dgm:t>
        <a:bodyPr/>
        <a:lstStyle/>
        <a:p>
          <a:endParaRPr lang="pt-BR"/>
        </a:p>
      </dgm:t>
    </dgm:pt>
    <dgm:pt modelId="{105F9EEE-4B67-4283-B67C-A58A108C9509}" type="parTrans" cxnId="{4FE47686-67F3-4C87-B727-F51C787151B1}">
      <dgm:prSet/>
      <dgm:spPr/>
      <dgm:t>
        <a:bodyPr/>
        <a:lstStyle/>
        <a:p>
          <a:endParaRPr lang="pt-BR"/>
        </a:p>
      </dgm:t>
    </dgm:pt>
    <dgm:pt modelId="{CB158E1A-149D-4CDA-81D2-D40690BB448D}">
      <dgm:prSet/>
      <dgm:spPr>
        <a:blipFill rotWithShape="0">
          <a:blip xmlns:r="http://schemas.openxmlformats.org/officeDocument/2006/relationships" r:embed="rId1"/>
          <a:stretch>
            <a:fillRect/>
          </a:stretch>
        </a:blipFill>
      </dgm:spPr>
      <dgm:t>
        <a:bodyPr/>
        <a:lstStyle/>
        <a:p>
          <a:endParaRPr lang="pt-BR" dirty="0"/>
        </a:p>
      </dgm:t>
    </dgm:pt>
    <dgm:pt modelId="{5040D9F7-D023-4409-8056-B0A81269674B}" type="parTrans" cxnId="{1CF51C56-5FAF-4FD1-8B48-CB8DBCF7CC5C}">
      <dgm:prSet/>
      <dgm:spPr/>
      <dgm:t>
        <a:bodyPr/>
        <a:lstStyle/>
        <a:p>
          <a:endParaRPr lang="pt-BR"/>
        </a:p>
      </dgm:t>
    </dgm:pt>
    <dgm:pt modelId="{0DFA5FE3-B32F-4711-96C5-680620F4EA8C}" type="sibTrans" cxnId="{1CF51C56-5FAF-4FD1-8B48-CB8DBCF7CC5C}">
      <dgm:prSet/>
      <dgm:spPr/>
      <dgm:t>
        <a:bodyPr/>
        <a:lstStyle/>
        <a:p>
          <a:endParaRPr lang="pt-BR"/>
        </a:p>
      </dgm:t>
    </dgm:pt>
    <dgm:pt modelId="{71F3A5B7-BB00-4DE3-B5A4-AB7099882A52}">
      <dgm:prSet/>
      <dgm:spPr>
        <a:blipFill rotWithShape="0">
          <a:blip xmlns:r="http://schemas.openxmlformats.org/officeDocument/2006/relationships" r:embed="rId2"/>
          <a:stretch>
            <a:fillRect/>
          </a:stretch>
        </a:blipFill>
      </dgm:spPr>
      <dgm:t>
        <a:bodyPr/>
        <a:lstStyle/>
        <a:p>
          <a:endParaRPr lang="pt-BR" dirty="0"/>
        </a:p>
      </dgm:t>
    </dgm:pt>
    <dgm:pt modelId="{83A9EC47-89DB-4138-BE72-C4BDA1B2395F}" type="parTrans" cxnId="{55C7B006-C802-411C-8DAD-2AD0C9184FDD}">
      <dgm:prSet/>
      <dgm:spPr/>
      <dgm:t>
        <a:bodyPr/>
        <a:lstStyle/>
        <a:p>
          <a:endParaRPr lang="pt-BR"/>
        </a:p>
      </dgm:t>
    </dgm:pt>
    <dgm:pt modelId="{EC94D63B-1BDF-4974-8137-A5C7484D257D}" type="sibTrans" cxnId="{55C7B006-C802-411C-8DAD-2AD0C9184FDD}">
      <dgm:prSet/>
      <dgm:spPr/>
      <dgm:t>
        <a:bodyPr/>
        <a:lstStyle/>
        <a:p>
          <a:endParaRPr lang="pt-BR"/>
        </a:p>
      </dgm:t>
    </dgm:pt>
    <dgm:pt modelId="{9253F475-C0A2-47A3-99C0-FDF3C7D4B564}">
      <dgm:prSet/>
      <dgm:spPr>
        <a:blipFill rotWithShape="0">
          <a:blip xmlns:r="http://schemas.openxmlformats.org/officeDocument/2006/relationships" r:embed="rId3"/>
          <a:stretch>
            <a:fillRect/>
          </a:stretch>
        </a:blipFill>
      </dgm:spPr>
      <dgm:t>
        <a:bodyPr/>
        <a:lstStyle/>
        <a:p>
          <a:endParaRPr lang="pt-BR" dirty="0"/>
        </a:p>
      </dgm:t>
    </dgm:pt>
    <dgm:pt modelId="{40EB7447-3284-4231-9510-B19D92029895}" type="parTrans" cxnId="{4D298CB1-95EB-46FF-829A-5A6024B7C259}">
      <dgm:prSet/>
      <dgm:spPr/>
      <dgm:t>
        <a:bodyPr/>
        <a:lstStyle/>
        <a:p>
          <a:endParaRPr lang="pt-BR"/>
        </a:p>
      </dgm:t>
    </dgm:pt>
    <dgm:pt modelId="{24B36E5D-18BF-4A85-B35F-E5422BABF74C}" type="sibTrans" cxnId="{4D298CB1-95EB-46FF-829A-5A6024B7C259}">
      <dgm:prSet/>
      <dgm:spPr/>
      <dgm:t>
        <a:bodyPr/>
        <a:lstStyle/>
        <a:p>
          <a:endParaRPr lang="pt-BR"/>
        </a:p>
      </dgm:t>
    </dgm:pt>
    <dgm:pt modelId="{36C61D7F-E453-493D-BA4C-73B7C1BF3B0E}" type="pres">
      <dgm:prSet presAssocID="{18C1B932-D8EA-4699-A66F-F3C968A20451}" presName="hierChild1" presStyleCnt="0">
        <dgm:presLayoutVars>
          <dgm:chPref val="1"/>
          <dgm:dir/>
          <dgm:animOne val="branch"/>
          <dgm:animLvl val="lvl"/>
          <dgm:resizeHandles/>
        </dgm:presLayoutVars>
      </dgm:prSet>
      <dgm:spPr/>
      <dgm:t>
        <a:bodyPr/>
        <a:lstStyle/>
        <a:p>
          <a:endParaRPr lang="pt-BR"/>
        </a:p>
      </dgm:t>
    </dgm:pt>
    <dgm:pt modelId="{18A252C6-DAA4-47B7-9110-96844EFD031A}" type="pres">
      <dgm:prSet presAssocID="{0563BFAD-6290-47FC-8062-2864A2D97C79}" presName="hierRoot1" presStyleCnt="0"/>
      <dgm:spPr/>
    </dgm:pt>
    <dgm:pt modelId="{9F149FBF-8B20-4793-B523-C0E8BDF39863}" type="pres">
      <dgm:prSet presAssocID="{0563BFAD-6290-47FC-8062-2864A2D97C79}" presName="composite" presStyleCnt="0"/>
      <dgm:spPr/>
    </dgm:pt>
    <dgm:pt modelId="{BB43E7BA-DCEA-4A14-8EC5-4A783B35F0E0}" type="pres">
      <dgm:prSet presAssocID="{0563BFAD-6290-47FC-8062-2864A2D97C79}" presName="background" presStyleLbl="node0" presStyleIdx="0" presStyleCnt="1"/>
      <dgm:spPr/>
    </dgm:pt>
    <dgm:pt modelId="{F780EB67-5DDB-43C8-A26D-6718C6336FE0}" type="pres">
      <dgm:prSet presAssocID="{0563BFAD-6290-47FC-8062-2864A2D97C79}" presName="text" presStyleLbl="fgAcc0" presStyleIdx="0" presStyleCnt="1" custScaleX="109681">
        <dgm:presLayoutVars>
          <dgm:chPref val="3"/>
        </dgm:presLayoutVars>
      </dgm:prSet>
      <dgm:spPr/>
      <dgm:t>
        <a:bodyPr/>
        <a:lstStyle/>
        <a:p>
          <a:endParaRPr lang="pt-BR"/>
        </a:p>
      </dgm:t>
    </dgm:pt>
    <dgm:pt modelId="{05859EFE-03F2-4499-AF72-73BC8A711BE8}" type="pres">
      <dgm:prSet presAssocID="{0563BFAD-6290-47FC-8062-2864A2D97C79}" presName="hierChild2" presStyleCnt="0"/>
      <dgm:spPr/>
    </dgm:pt>
    <dgm:pt modelId="{0D1EF760-DD60-493C-890F-F095A365F07F}" type="pres">
      <dgm:prSet presAssocID="{D1724F5C-08A3-4434-BD2B-78F90258B1BF}" presName="Name10" presStyleLbl="parChTrans1D2" presStyleIdx="0" presStyleCnt="3"/>
      <dgm:spPr/>
      <dgm:t>
        <a:bodyPr/>
        <a:lstStyle/>
        <a:p>
          <a:endParaRPr lang="pt-BR"/>
        </a:p>
      </dgm:t>
    </dgm:pt>
    <dgm:pt modelId="{B5DF78BD-2FA0-442D-B88D-38377F55286F}" type="pres">
      <dgm:prSet presAssocID="{95B3C5D9-4841-4EF8-9517-3675461117DD}" presName="hierRoot2" presStyleCnt="0"/>
      <dgm:spPr/>
    </dgm:pt>
    <dgm:pt modelId="{69CD7833-8F10-4ED9-A639-48386A89AEA2}" type="pres">
      <dgm:prSet presAssocID="{95B3C5D9-4841-4EF8-9517-3675461117DD}" presName="composite2" presStyleCnt="0"/>
      <dgm:spPr/>
    </dgm:pt>
    <dgm:pt modelId="{C5B20A5D-21FC-4638-A893-AB620424F06F}" type="pres">
      <dgm:prSet presAssocID="{95B3C5D9-4841-4EF8-9517-3675461117DD}" presName="background2" presStyleLbl="node2" presStyleIdx="0" presStyleCnt="3"/>
      <dgm:spPr/>
    </dgm:pt>
    <dgm:pt modelId="{61987B15-BEDB-4711-A1E2-6E7DE2845480}" type="pres">
      <dgm:prSet presAssocID="{95B3C5D9-4841-4EF8-9517-3675461117DD}" presName="text2" presStyleLbl="fgAcc2" presStyleIdx="0" presStyleCnt="3">
        <dgm:presLayoutVars>
          <dgm:chPref val="3"/>
        </dgm:presLayoutVars>
      </dgm:prSet>
      <dgm:spPr/>
      <dgm:t>
        <a:bodyPr/>
        <a:lstStyle/>
        <a:p>
          <a:endParaRPr lang="pt-BR"/>
        </a:p>
      </dgm:t>
    </dgm:pt>
    <dgm:pt modelId="{108AC03F-656A-40E3-8D13-432CAC6E5581}" type="pres">
      <dgm:prSet presAssocID="{95B3C5D9-4841-4EF8-9517-3675461117DD}" presName="hierChild3" presStyleCnt="0"/>
      <dgm:spPr/>
    </dgm:pt>
    <dgm:pt modelId="{4310E6F8-9073-4FCA-88FC-1A44C80FC60E}" type="pres">
      <dgm:prSet presAssocID="{5040D9F7-D023-4409-8056-B0A81269674B}" presName="Name17" presStyleLbl="parChTrans1D3" presStyleIdx="0" presStyleCnt="3"/>
      <dgm:spPr/>
      <dgm:t>
        <a:bodyPr/>
        <a:lstStyle/>
        <a:p>
          <a:endParaRPr lang="pt-BR"/>
        </a:p>
      </dgm:t>
    </dgm:pt>
    <dgm:pt modelId="{49011AE5-210F-4C1A-85D1-62B1ADFF9E7B}" type="pres">
      <dgm:prSet presAssocID="{CB158E1A-149D-4CDA-81D2-D40690BB448D}" presName="hierRoot3" presStyleCnt="0"/>
      <dgm:spPr/>
    </dgm:pt>
    <dgm:pt modelId="{BC530C04-9853-4954-859A-284C12E38E87}" type="pres">
      <dgm:prSet presAssocID="{CB158E1A-149D-4CDA-81D2-D40690BB448D}" presName="composite3" presStyleCnt="0"/>
      <dgm:spPr/>
    </dgm:pt>
    <dgm:pt modelId="{D584D434-943B-4572-9135-33A53DB7A3F9}" type="pres">
      <dgm:prSet presAssocID="{CB158E1A-149D-4CDA-81D2-D40690BB448D}" presName="background3" presStyleLbl="node3" presStyleIdx="0" presStyleCnt="3"/>
      <dgm:spPr/>
    </dgm:pt>
    <dgm:pt modelId="{27EAB516-6276-4C98-95D9-8B07A2A482FF}" type="pres">
      <dgm:prSet presAssocID="{CB158E1A-149D-4CDA-81D2-D40690BB448D}" presName="text3" presStyleLbl="fgAcc3" presStyleIdx="0" presStyleCnt="3" custLinFactNeighborY="5208">
        <dgm:presLayoutVars>
          <dgm:chPref val="3"/>
        </dgm:presLayoutVars>
      </dgm:prSet>
      <dgm:spPr/>
      <dgm:t>
        <a:bodyPr/>
        <a:lstStyle/>
        <a:p>
          <a:endParaRPr lang="pt-BR"/>
        </a:p>
      </dgm:t>
    </dgm:pt>
    <dgm:pt modelId="{3A4D57ED-FBB1-474B-9F95-DBDC011E77D6}" type="pres">
      <dgm:prSet presAssocID="{CB158E1A-149D-4CDA-81D2-D40690BB448D}" presName="hierChild4" presStyleCnt="0"/>
      <dgm:spPr/>
    </dgm:pt>
    <dgm:pt modelId="{9B5F8AA1-2527-40F8-92DA-6250562AF1DF}" type="pres">
      <dgm:prSet presAssocID="{105F9EEE-4B67-4283-B67C-A58A108C9509}" presName="Name10" presStyleLbl="parChTrans1D2" presStyleIdx="1" presStyleCnt="3"/>
      <dgm:spPr/>
      <dgm:t>
        <a:bodyPr/>
        <a:lstStyle/>
        <a:p>
          <a:endParaRPr lang="pt-BR"/>
        </a:p>
      </dgm:t>
    </dgm:pt>
    <dgm:pt modelId="{3EC818C2-E7B9-42E6-A521-0EE1A8EE113E}" type="pres">
      <dgm:prSet presAssocID="{7C966303-7D77-483C-8075-425A5DB68537}" presName="hierRoot2" presStyleCnt="0"/>
      <dgm:spPr/>
    </dgm:pt>
    <dgm:pt modelId="{9C3159C8-5F8C-4EEE-BB3A-3614C2BD9A73}" type="pres">
      <dgm:prSet presAssocID="{7C966303-7D77-483C-8075-425A5DB68537}" presName="composite2" presStyleCnt="0"/>
      <dgm:spPr/>
    </dgm:pt>
    <dgm:pt modelId="{7C43FFDC-B317-4BAF-9111-6C92C16A5CCE}" type="pres">
      <dgm:prSet presAssocID="{7C966303-7D77-483C-8075-425A5DB68537}" presName="background2" presStyleLbl="node2" presStyleIdx="1" presStyleCnt="3"/>
      <dgm:spPr/>
    </dgm:pt>
    <dgm:pt modelId="{C90B71AB-4709-454C-A156-4CB30A661286}" type="pres">
      <dgm:prSet presAssocID="{7C966303-7D77-483C-8075-425A5DB68537}" presName="text2" presStyleLbl="fgAcc2" presStyleIdx="1" presStyleCnt="3">
        <dgm:presLayoutVars>
          <dgm:chPref val="3"/>
        </dgm:presLayoutVars>
      </dgm:prSet>
      <dgm:spPr/>
      <dgm:t>
        <a:bodyPr/>
        <a:lstStyle/>
        <a:p>
          <a:endParaRPr lang="pt-BR"/>
        </a:p>
      </dgm:t>
    </dgm:pt>
    <dgm:pt modelId="{13E07C7A-4B5A-4588-B85A-42E5725B8737}" type="pres">
      <dgm:prSet presAssocID="{7C966303-7D77-483C-8075-425A5DB68537}" presName="hierChild3" presStyleCnt="0"/>
      <dgm:spPr/>
    </dgm:pt>
    <dgm:pt modelId="{0B09A837-3A38-41FC-A6C3-46058D4F0055}" type="pres">
      <dgm:prSet presAssocID="{83A9EC47-89DB-4138-BE72-C4BDA1B2395F}" presName="Name17" presStyleLbl="parChTrans1D3" presStyleIdx="1" presStyleCnt="3"/>
      <dgm:spPr/>
      <dgm:t>
        <a:bodyPr/>
        <a:lstStyle/>
        <a:p>
          <a:endParaRPr lang="pt-BR"/>
        </a:p>
      </dgm:t>
    </dgm:pt>
    <dgm:pt modelId="{357F8959-208F-40CA-8A44-7713D5A766D4}" type="pres">
      <dgm:prSet presAssocID="{71F3A5B7-BB00-4DE3-B5A4-AB7099882A52}" presName="hierRoot3" presStyleCnt="0"/>
      <dgm:spPr/>
    </dgm:pt>
    <dgm:pt modelId="{4C0ECD1C-9413-47C1-AF3C-BD19F4FAA58E}" type="pres">
      <dgm:prSet presAssocID="{71F3A5B7-BB00-4DE3-B5A4-AB7099882A52}" presName="composite3" presStyleCnt="0"/>
      <dgm:spPr/>
    </dgm:pt>
    <dgm:pt modelId="{10839E98-B0A4-419C-8626-1D97BD76B75A}" type="pres">
      <dgm:prSet presAssocID="{71F3A5B7-BB00-4DE3-B5A4-AB7099882A52}" presName="background3" presStyleLbl="node3" presStyleIdx="1" presStyleCnt="3"/>
      <dgm:spPr/>
    </dgm:pt>
    <dgm:pt modelId="{033233DE-772B-4310-AAAD-E0F9520FF331}" type="pres">
      <dgm:prSet presAssocID="{71F3A5B7-BB00-4DE3-B5A4-AB7099882A52}" presName="text3" presStyleLbl="fgAcc3" presStyleIdx="1" presStyleCnt="3">
        <dgm:presLayoutVars>
          <dgm:chPref val="3"/>
        </dgm:presLayoutVars>
      </dgm:prSet>
      <dgm:spPr/>
      <dgm:t>
        <a:bodyPr/>
        <a:lstStyle/>
        <a:p>
          <a:endParaRPr lang="pt-BR"/>
        </a:p>
      </dgm:t>
    </dgm:pt>
    <dgm:pt modelId="{1B2FE3A0-1AEF-439E-8C5E-E15D7D9725DF}" type="pres">
      <dgm:prSet presAssocID="{71F3A5B7-BB00-4DE3-B5A4-AB7099882A52}" presName="hierChild4" presStyleCnt="0"/>
      <dgm:spPr/>
    </dgm:pt>
    <dgm:pt modelId="{8BB5AFB3-2BD6-4D6C-8E95-127FAA4202F7}" type="pres">
      <dgm:prSet presAssocID="{DB7DFF6E-4F69-411C-9E22-90BA72472E60}" presName="Name10" presStyleLbl="parChTrans1D2" presStyleIdx="2" presStyleCnt="3"/>
      <dgm:spPr/>
      <dgm:t>
        <a:bodyPr/>
        <a:lstStyle/>
        <a:p>
          <a:endParaRPr lang="pt-BR"/>
        </a:p>
      </dgm:t>
    </dgm:pt>
    <dgm:pt modelId="{FAC42240-28AD-4B6C-8729-205510ADD780}" type="pres">
      <dgm:prSet presAssocID="{23AC60B5-EBE7-4DB6-9361-C70D240A1F3C}" presName="hierRoot2" presStyleCnt="0"/>
      <dgm:spPr/>
    </dgm:pt>
    <dgm:pt modelId="{76D83BC4-457E-4045-BC0F-E888322E48F0}" type="pres">
      <dgm:prSet presAssocID="{23AC60B5-EBE7-4DB6-9361-C70D240A1F3C}" presName="composite2" presStyleCnt="0"/>
      <dgm:spPr/>
    </dgm:pt>
    <dgm:pt modelId="{C62FF840-E6F8-4DEE-99E0-23A1AB5EDEC8}" type="pres">
      <dgm:prSet presAssocID="{23AC60B5-EBE7-4DB6-9361-C70D240A1F3C}" presName="background2" presStyleLbl="node2" presStyleIdx="2" presStyleCnt="3"/>
      <dgm:spPr/>
    </dgm:pt>
    <dgm:pt modelId="{72A7045F-559C-4712-AB4A-D2A943A1063A}" type="pres">
      <dgm:prSet presAssocID="{23AC60B5-EBE7-4DB6-9361-C70D240A1F3C}" presName="text2" presStyleLbl="fgAcc2" presStyleIdx="2" presStyleCnt="3">
        <dgm:presLayoutVars>
          <dgm:chPref val="3"/>
        </dgm:presLayoutVars>
      </dgm:prSet>
      <dgm:spPr/>
      <dgm:t>
        <a:bodyPr/>
        <a:lstStyle/>
        <a:p>
          <a:endParaRPr lang="pt-BR"/>
        </a:p>
      </dgm:t>
    </dgm:pt>
    <dgm:pt modelId="{C7F55B93-CCB5-4533-99CE-77E5C689BFBF}" type="pres">
      <dgm:prSet presAssocID="{23AC60B5-EBE7-4DB6-9361-C70D240A1F3C}" presName="hierChild3" presStyleCnt="0"/>
      <dgm:spPr/>
    </dgm:pt>
    <dgm:pt modelId="{904B9CCE-3061-4025-9B3D-E9DF618F2FA4}" type="pres">
      <dgm:prSet presAssocID="{40EB7447-3284-4231-9510-B19D92029895}" presName="Name17" presStyleLbl="parChTrans1D3" presStyleIdx="2" presStyleCnt="3"/>
      <dgm:spPr/>
      <dgm:t>
        <a:bodyPr/>
        <a:lstStyle/>
        <a:p>
          <a:endParaRPr lang="pt-BR"/>
        </a:p>
      </dgm:t>
    </dgm:pt>
    <dgm:pt modelId="{57B6A9F5-EBCC-4C0A-A7D0-3CA1CCDF40EF}" type="pres">
      <dgm:prSet presAssocID="{9253F475-C0A2-47A3-99C0-FDF3C7D4B564}" presName="hierRoot3" presStyleCnt="0"/>
      <dgm:spPr/>
    </dgm:pt>
    <dgm:pt modelId="{80AD1E6E-EC26-4FC9-8348-0A0E98D84446}" type="pres">
      <dgm:prSet presAssocID="{9253F475-C0A2-47A3-99C0-FDF3C7D4B564}" presName="composite3" presStyleCnt="0"/>
      <dgm:spPr/>
    </dgm:pt>
    <dgm:pt modelId="{461C6227-A7FE-4394-A10B-46945511AEFE}" type="pres">
      <dgm:prSet presAssocID="{9253F475-C0A2-47A3-99C0-FDF3C7D4B564}" presName="background3" presStyleLbl="node3" presStyleIdx="2" presStyleCnt="3"/>
      <dgm:spPr/>
    </dgm:pt>
    <dgm:pt modelId="{E71EFA19-045F-43BA-B7B3-E1FD75554012}" type="pres">
      <dgm:prSet presAssocID="{9253F475-C0A2-47A3-99C0-FDF3C7D4B564}" presName="text3" presStyleLbl="fgAcc3" presStyleIdx="2" presStyleCnt="3" custLinFactNeighborX="1582">
        <dgm:presLayoutVars>
          <dgm:chPref val="3"/>
        </dgm:presLayoutVars>
      </dgm:prSet>
      <dgm:spPr/>
      <dgm:t>
        <a:bodyPr/>
        <a:lstStyle/>
        <a:p>
          <a:endParaRPr lang="pt-BR"/>
        </a:p>
      </dgm:t>
    </dgm:pt>
    <dgm:pt modelId="{353E6830-ECBD-4153-B67E-733EC050DC11}" type="pres">
      <dgm:prSet presAssocID="{9253F475-C0A2-47A3-99C0-FDF3C7D4B564}" presName="hierChild4" presStyleCnt="0"/>
      <dgm:spPr/>
    </dgm:pt>
  </dgm:ptLst>
  <dgm:cxnLst>
    <dgm:cxn modelId="{B69C99DE-B7AD-42AC-93F8-9D09120BE8C1}" type="presOf" srcId="{9253F475-C0A2-47A3-99C0-FDF3C7D4B564}" destId="{E71EFA19-045F-43BA-B7B3-E1FD75554012}" srcOrd="0" destOrd="0" presId="urn:microsoft.com/office/officeart/2005/8/layout/hierarchy1"/>
    <dgm:cxn modelId="{B6540656-3CE4-4D17-A8B7-3EB3BC7D6107}" srcId="{18C1B932-D8EA-4699-A66F-F3C968A20451}" destId="{0563BFAD-6290-47FC-8062-2864A2D97C79}" srcOrd="0" destOrd="0" parTransId="{B620493D-03C9-4066-99F6-C9F3986A6E79}" sibTransId="{26AB8731-3D74-4FFD-A4D9-DE8F710E3851}"/>
    <dgm:cxn modelId="{24B44B30-8BF6-4819-B580-D7232F1AED06}" type="presOf" srcId="{18C1B932-D8EA-4699-A66F-F3C968A20451}" destId="{36C61D7F-E453-493D-BA4C-73B7C1BF3B0E}" srcOrd="0" destOrd="0" presId="urn:microsoft.com/office/officeart/2005/8/layout/hierarchy1"/>
    <dgm:cxn modelId="{920EE49C-BA44-43CC-95E0-042256637A15}" srcId="{0563BFAD-6290-47FC-8062-2864A2D97C79}" destId="{95B3C5D9-4841-4EF8-9517-3675461117DD}" srcOrd="0" destOrd="0" parTransId="{D1724F5C-08A3-4434-BD2B-78F90258B1BF}" sibTransId="{A057FA9F-6924-42E0-A157-F46927FB978F}"/>
    <dgm:cxn modelId="{B08F5C2E-FA24-4AC6-9604-722EA0BD6C87}" type="presOf" srcId="{105F9EEE-4B67-4283-B67C-A58A108C9509}" destId="{9B5F8AA1-2527-40F8-92DA-6250562AF1DF}" srcOrd="0" destOrd="0" presId="urn:microsoft.com/office/officeart/2005/8/layout/hierarchy1"/>
    <dgm:cxn modelId="{2444388F-4B0F-4FB8-B6FC-677E77062BC6}" type="presOf" srcId="{5040D9F7-D023-4409-8056-B0A81269674B}" destId="{4310E6F8-9073-4FCA-88FC-1A44C80FC60E}" srcOrd="0" destOrd="0" presId="urn:microsoft.com/office/officeart/2005/8/layout/hierarchy1"/>
    <dgm:cxn modelId="{5DBB9862-F2F0-47F5-A2D4-B106C15B613C}" type="presOf" srcId="{7C966303-7D77-483C-8075-425A5DB68537}" destId="{C90B71AB-4709-454C-A156-4CB30A661286}" srcOrd="0" destOrd="0" presId="urn:microsoft.com/office/officeart/2005/8/layout/hierarchy1"/>
    <dgm:cxn modelId="{192E9B50-DEC0-4280-B0B7-90F49BE96284}" type="presOf" srcId="{23AC60B5-EBE7-4DB6-9361-C70D240A1F3C}" destId="{72A7045F-559C-4712-AB4A-D2A943A1063A}" srcOrd="0" destOrd="0" presId="urn:microsoft.com/office/officeart/2005/8/layout/hierarchy1"/>
    <dgm:cxn modelId="{98467563-C3E7-4194-9E73-B446AAD34F66}" type="presOf" srcId="{CB158E1A-149D-4CDA-81D2-D40690BB448D}" destId="{27EAB516-6276-4C98-95D9-8B07A2A482FF}" srcOrd="0" destOrd="0" presId="urn:microsoft.com/office/officeart/2005/8/layout/hierarchy1"/>
    <dgm:cxn modelId="{1CF51C56-5FAF-4FD1-8B48-CB8DBCF7CC5C}" srcId="{95B3C5D9-4841-4EF8-9517-3675461117DD}" destId="{CB158E1A-149D-4CDA-81D2-D40690BB448D}" srcOrd="0" destOrd="0" parTransId="{5040D9F7-D023-4409-8056-B0A81269674B}" sibTransId="{0DFA5FE3-B32F-4711-96C5-680620F4EA8C}"/>
    <dgm:cxn modelId="{A861E405-7E7D-4579-87ED-C9A105B5A8B7}" type="presOf" srcId="{D1724F5C-08A3-4434-BD2B-78F90258B1BF}" destId="{0D1EF760-DD60-493C-890F-F095A365F07F}" srcOrd="0" destOrd="0" presId="urn:microsoft.com/office/officeart/2005/8/layout/hierarchy1"/>
    <dgm:cxn modelId="{4FE47686-67F3-4C87-B727-F51C787151B1}" srcId="{0563BFAD-6290-47FC-8062-2864A2D97C79}" destId="{7C966303-7D77-483C-8075-425A5DB68537}" srcOrd="1" destOrd="0" parTransId="{105F9EEE-4B67-4283-B67C-A58A108C9509}" sibTransId="{CF62A2D7-6D2D-4A54-BF20-6C963F61AAF5}"/>
    <dgm:cxn modelId="{55C7B006-C802-411C-8DAD-2AD0C9184FDD}" srcId="{7C966303-7D77-483C-8075-425A5DB68537}" destId="{71F3A5B7-BB00-4DE3-B5A4-AB7099882A52}" srcOrd="0" destOrd="0" parTransId="{83A9EC47-89DB-4138-BE72-C4BDA1B2395F}" sibTransId="{EC94D63B-1BDF-4974-8137-A5C7484D257D}"/>
    <dgm:cxn modelId="{74B432CC-7D6A-483C-9022-670908B42ED3}" type="presOf" srcId="{95B3C5D9-4841-4EF8-9517-3675461117DD}" destId="{61987B15-BEDB-4711-A1E2-6E7DE2845480}" srcOrd="0" destOrd="0" presId="urn:microsoft.com/office/officeart/2005/8/layout/hierarchy1"/>
    <dgm:cxn modelId="{05ECBA82-EA5D-4E41-9FF5-54A878D99A6D}" type="presOf" srcId="{DB7DFF6E-4F69-411C-9E22-90BA72472E60}" destId="{8BB5AFB3-2BD6-4D6C-8E95-127FAA4202F7}" srcOrd="0" destOrd="0" presId="urn:microsoft.com/office/officeart/2005/8/layout/hierarchy1"/>
    <dgm:cxn modelId="{D4808A64-595B-4375-AAF7-F309518DF499}" type="presOf" srcId="{71F3A5B7-BB00-4DE3-B5A4-AB7099882A52}" destId="{033233DE-772B-4310-AAAD-E0F9520FF331}" srcOrd="0" destOrd="0" presId="urn:microsoft.com/office/officeart/2005/8/layout/hierarchy1"/>
    <dgm:cxn modelId="{DE0BE623-AD9E-4DC2-AA55-DD41C985BB9E}" type="presOf" srcId="{0563BFAD-6290-47FC-8062-2864A2D97C79}" destId="{F780EB67-5DDB-43C8-A26D-6718C6336FE0}" srcOrd="0" destOrd="0" presId="urn:microsoft.com/office/officeart/2005/8/layout/hierarchy1"/>
    <dgm:cxn modelId="{797F8000-5BF4-4783-9583-4E329C043EC1}" type="presOf" srcId="{83A9EC47-89DB-4138-BE72-C4BDA1B2395F}" destId="{0B09A837-3A38-41FC-A6C3-46058D4F0055}" srcOrd="0" destOrd="0" presId="urn:microsoft.com/office/officeart/2005/8/layout/hierarchy1"/>
    <dgm:cxn modelId="{5C28FB40-67E6-4987-8A92-01E0D725B18F}" srcId="{0563BFAD-6290-47FC-8062-2864A2D97C79}" destId="{23AC60B5-EBE7-4DB6-9361-C70D240A1F3C}" srcOrd="2" destOrd="0" parTransId="{DB7DFF6E-4F69-411C-9E22-90BA72472E60}" sibTransId="{7ECA567E-9ABB-48BF-A218-95ABC5ABEBE3}"/>
    <dgm:cxn modelId="{4D298CB1-95EB-46FF-829A-5A6024B7C259}" srcId="{23AC60B5-EBE7-4DB6-9361-C70D240A1F3C}" destId="{9253F475-C0A2-47A3-99C0-FDF3C7D4B564}" srcOrd="0" destOrd="0" parTransId="{40EB7447-3284-4231-9510-B19D92029895}" sibTransId="{24B36E5D-18BF-4A85-B35F-E5422BABF74C}"/>
    <dgm:cxn modelId="{61F9078A-F10C-4533-ACC1-AA9ACEEF7016}" type="presOf" srcId="{40EB7447-3284-4231-9510-B19D92029895}" destId="{904B9CCE-3061-4025-9B3D-E9DF618F2FA4}" srcOrd="0" destOrd="0" presId="urn:microsoft.com/office/officeart/2005/8/layout/hierarchy1"/>
    <dgm:cxn modelId="{115047CB-FA30-47CA-9430-D46067120EC0}" type="presParOf" srcId="{36C61D7F-E453-493D-BA4C-73B7C1BF3B0E}" destId="{18A252C6-DAA4-47B7-9110-96844EFD031A}" srcOrd="0" destOrd="0" presId="urn:microsoft.com/office/officeart/2005/8/layout/hierarchy1"/>
    <dgm:cxn modelId="{396566DA-38E7-4E3E-BA9C-D22AE2127A72}" type="presParOf" srcId="{18A252C6-DAA4-47B7-9110-96844EFD031A}" destId="{9F149FBF-8B20-4793-B523-C0E8BDF39863}" srcOrd="0" destOrd="0" presId="urn:microsoft.com/office/officeart/2005/8/layout/hierarchy1"/>
    <dgm:cxn modelId="{C8060015-6C68-4A70-877C-27FCBD7DC0BF}" type="presParOf" srcId="{9F149FBF-8B20-4793-B523-C0E8BDF39863}" destId="{BB43E7BA-DCEA-4A14-8EC5-4A783B35F0E0}" srcOrd="0" destOrd="0" presId="urn:microsoft.com/office/officeart/2005/8/layout/hierarchy1"/>
    <dgm:cxn modelId="{C24B93D1-D6AD-4D92-A571-4ED9BFC880EA}" type="presParOf" srcId="{9F149FBF-8B20-4793-B523-C0E8BDF39863}" destId="{F780EB67-5DDB-43C8-A26D-6718C6336FE0}" srcOrd="1" destOrd="0" presId="urn:microsoft.com/office/officeart/2005/8/layout/hierarchy1"/>
    <dgm:cxn modelId="{CD8D97AC-7EE9-4CC4-9303-0E2D0A4290D7}" type="presParOf" srcId="{18A252C6-DAA4-47B7-9110-96844EFD031A}" destId="{05859EFE-03F2-4499-AF72-73BC8A711BE8}" srcOrd="1" destOrd="0" presId="urn:microsoft.com/office/officeart/2005/8/layout/hierarchy1"/>
    <dgm:cxn modelId="{06227E4A-7036-4EFA-B925-7D56F765B7F9}" type="presParOf" srcId="{05859EFE-03F2-4499-AF72-73BC8A711BE8}" destId="{0D1EF760-DD60-493C-890F-F095A365F07F}" srcOrd="0" destOrd="0" presId="urn:microsoft.com/office/officeart/2005/8/layout/hierarchy1"/>
    <dgm:cxn modelId="{F519CF2D-A0FB-47F1-8708-4C3AAD13D85B}" type="presParOf" srcId="{05859EFE-03F2-4499-AF72-73BC8A711BE8}" destId="{B5DF78BD-2FA0-442D-B88D-38377F55286F}" srcOrd="1" destOrd="0" presId="urn:microsoft.com/office/officeart/2005/8/layout/hierarchy1"/>
    <dgm:cxn modelId="{4DB61421-05A7-421F-AFBD-D1FBFB54CC3A}" type="presParOf" srcId="{B5DF78BD-2FA0-442D-B88D-38377F55286F}" destId="{69CD7833-8F10-4ED9-A639-48386A89AEA2}" srcOrd="0" destOrd="0" presId="urn:microsoft.com/office/officeart/2005/8/layout/hierarchy1"/>
    <dgm:cxn modelId="{7C4F6F96-1B8E-46DF-BAE5-9597A4048EEA}" type="presParOf" srcId="{69CD7833-8F10-4ED9-A639-48386A89AEA2}" destId="{C5B20A5D-21FC-4638-A893-AB620424F06F}" srcOrd="0" destOrd="0" presId="urn:microsoft.com/office/officeart/2005/8/layout/hierarchy1"/>
    <dgm:cxn modelId="{A84C23A7-CE15-42A0-B03D-03BD31822558}" type="presParOf" srcId="{69CD7833-8F10-4ED9-A639-48386A89AEA2}" destId="{61987B15-BEDB-4711-A1E2-6E7DE2845480}" srcOrd="1" destOrd="0" presId="urn:microsoft.com/office/officeart/2005/8/layout/hierarchy1"/>
    <dgm:cxn modelId="{F2458BA2-BD62-46FC-B138-8841B58E2A21}" type="presParOf" srcId="{B5DF78BD-2FA0-442D-B88D-38377F55286F}" destId="{108AC03F-656A-40E3-8D13-432CAC6E5581}" srcOrd="1" destOrd="0" presId="urn:microsoft.com/office/officeart/2005/8/layout/hierarchy1"/>
    <dgm:cxn modelId="{51BFDE08-FF3E-4DE5-BC70-FEE92AD1EFFB}" type="presParOf" srcId="{108AC03F-656A-40E3-8D13-432CAC6E5581}" destId="{4310E6F8-9073-4FCA-88FC-1A44C80FC60E}" srcOrd="0" destOrd="0" presId="urn:microsoft.com/office/officeart/2005/8/layout/hierarchy1"/>
    <dgm:cxn modelId="{AA27AB4C-68B5-4EDF-8A34-24C015A6F706}" type="presParOf" srcId="{108AC03F-656A-40E3-8D13-432CAC6E5581}" destId="{49011AE5-210F-4C1A-85D1-62B1ADFF9E7B}" srcOrd="1" destOrd="0" presId="urn:microsoft.com/office/officeart/2005/8/layout/hierarchy1"/>
    <dgm:cxn modelId="{D22C2A3A-40D9-47D3-B39D-17FFE81150A6}" type="presParOf" srcId="{49011AE5-210F-4C1A-85D1-62B1ADFF9E7B}" destId="{BC530C04-9853-4954-859A-284C12E38E87}" srcOrd="0" destOrd="0" presId="urn:microsoft.com/office/officeart/2005/8/layout/hierarchy1"/>
    <dgm:cxn modelId="{76F8AB77-581E-4D4C-B866-6306F58576A2}" type="presParOf" srcId="{BC530C04-9853-4954-859A-284C12E38E87}" destId="{D584D434-943B-4572-9135-33A53DB7A3F9}" srcOrd="0" destOrd="0" presId="urn:microsoft.com/office/officeart/2005/8/layout/hierarchy1"/>
    <dgm:cxn modelId="{25BA410D-697A-491E-BDCA-6C2A2D290373}" type="presParOf" srcId="{BC530C04-9853-4954-859A-284C12E38E87}" destId="{27EAB516-6276-4C98-95D9-8B07A2A482FF}" srcOrd="1" destOrd="0" presId="urn:microsoft.com/office/officeart/2005/8/layout/hierarchy1"/>
    <dgm:cxn modelId="{E8FA66FD-C6FF-45D8-AE69-FE33A16C0382}" type="presParOf" srcId="{49011AE5-210F-4C1A-85D1-62B1ADFF9E7B}" destId="{3A4D57ED-FBB1-474B-9F95-DBDC011E77D6}" srcOrd="1" destOrd="0" presId="urn:microsoft.com/office/officeart/2005/8/layout/hierarchy1"/>
    <dgm:cxn modelId="{FFB36B8E-CA6A-4DF4-A69C-C53FC4830CAC}" type="presParOf" srcId="{05859EFE-03F2-4499-AF72-73BC8A711BE8}" destId="{9B5F8AA1-2527-40F8-92DA-6250562AF1DF}" srcOrd="2" destOrd="0" presId="urn:microsoft.com/office/officeart/2005/8/layout/hierarchy1"/>
    <dgm:cxn modelId="{5C33FD9D-EBB5-4A7F-B4AD-03BA4F496C5E}" type="presParOf" srcId="{05859EFE-03F2-4499-AF72-73BC8A711BE8}" destId="{3EC818C2-E7B9-42E6-A521-0EE1A8EE113E}" srcOrd="3" destOrd="0" presId="urn:microsoft.com/office/officeart/2005/8/layout/hierarchy1"/>
    <dgm:cxn modelId="{588C7843-54C3-4C65-9F07-2F7D61165934}" type="presParOf" srcId="{3EC818C2-E7B9-42E6-A521-0EE1A8EE113E}" destId="{9C3159C8-5F8C-4EEE-BB3A-3614C2BD9A73}" srcOrd="0" destOrd="0" presId="urn:microsoft.com/office/officeart/2005/8/layout/hierarchy1"/>
    <dgm:cxn modelId="{2F0E3B7E-E688-4DDC-BF5A-C2F410536C63}" type="presParOf" srcId="{9C3159C8-5F8C-4EEE-BB3A-3614C2BD9A73}" destId="{7C43FFDC-B317-4BAF-9111-6C92C16A5CCE}" srcOrd="0" destOrd="0" presId="urn:microsoft.com/office/officeart/2005/8/layout/hierarchy1"/>
    <dgm:cxn modelId="{615AC6A2-60F4-4767-B488-536F4AFABD2D}" type="presParOf" srcId="{9C3159C8-5F8C-4EEE-BB3A-3614C2BD9A73}" destId="{C90B71AB-4709-454C-A156-4CB30A661286}" srcOrd="1" destOrd="0" presId="urn:microsoft.com/office/officeart/2005/8/layout/hierarchy1"/>
    <dgm:cxn modelId="{1747DC35-204E-46B1-B23E-4E4C9C9A0370}" type="presParOf" srcId="{3EC818C2-E7B9-42E6-A521-0EE1A8EE113E}" destId="{13E07C7A-4B5A-4588-B85A-42E5725B8737}" srcOrd="1" destOrd="0" presId="urn:microsoft.com/office/officeart/2005/8/layout/hierarchy1"/>
    <dgm:cxn modelId="{0BF1BF15-BF1F-4738-B4BC-9BC25ED97F68}" type="presParOf" srcId="{13E07C7A-4B5A-4588-B85A-42E5725B8737}" destId="{0B09A837-3A38-41FC-A6C3-46058D4F0055}" srcOrd="0" destOrd="0" presId="urn:microsoft.com/office/officeart/2005/8/layout/hierarchy1"/>
    <dgm:cxn modelId="{C6107FF2-CF84-4D5A-A118-F524E719921E}" type="presParOf" srcId="{13E07C7A-4B5A-4588-B85A-42E5725B8737}" destId="{357F8959-208F-40CA-8A44-7713D5A766D4}" srcOrd="1" destOrd="0" presId="urn:microsoft.com/office/officeart/2005/8/layout/hierarchy1"/>
    <dgm:cxn modelId="{9B1FD88F-8B3F-4A43-B987-B4067C7F9B63}" type="presParOf" srcId="{357F8959-208F-40CA-8A44-7713D5A766D4}" destId="{4C0ECD1C-9413-47C1-AF3C-BD19F4FAA58E}" srcOrd="0" destOrd="0" presId="urn:microsoft.com/office/officeart/2005/8/layout/hierarchy1"/>
    <dgm:cxn modelId="{A103C936-6EEF-4063-AAF7-6BAA4D31A486}" type="presParOf" srcId="{4C0ECD1C-9413-47C1-AF3C-BD19F4FAA58E}" destId="{10839E98-B0A4-419C-8626-1D97BD76B75A}" srcOrd="0" destOrd="0" presId="urn:microsoft.com/office/officeart/2005/8/layout/hierarchy1"/>
    <dgm:cxn modelId="{10634D80-8B1F-43CD-ACFD-3ED6EBF2AAA7}" type="presParOf" srcId="{4C0ECD1C-9413-47C1-AF3C-BD19F4FAA58E}" destId="{033233DE-772B-4310-AAAD-E0F9520FF331}" srcOrd="1" destOrd="0" presId="urn:microsoft.com/office/officeart/2005/8/layout/hierarchy1"/>
    <dgm:cxn modelId="{F6BAB1D0-A950-42C2-BB2D-C79CFC7FE86A}" type="presParOf" srcId="{357F8959-208F-40CA-8A44-7713D5A766D4}" destId="{1B2FE3A0-1AEF-439E-8C5E-E15D7D9725DF}" srcOrd="1" destOrd="0" presId="urn:microsoft.com/office/officeart/2005/8/layout/hierarchy1"/>
    <dgm:cxn modelId="{2FE5A1BB-3554-48BB-8858-C6630AE645B2}" type="presParOf" srcId="{05859EFE-03F2-4499-AF72-73BC8A711BE8}" destId="{8BB5AFB3-2BD6-4D6C-8E95-127FAA4202F7}" srcOrd="4" destOrd="0" presId="urn:microsoft.com/office/officeart/2005/8/layout/hierarchy1"/>
    <dgm:cxn modelId="{B76985E0-55A0-41B6-925F-0FA3A417B233}" type="presParOf" srcId="{05859EFE-03F2-4499-AF72-73BC8A711BE8}" destId="{FAC42240-28AD-4B6C-8729-205510ADD780}" srcOrd="5" destOrd="0" presId="urn:microsoft.com/office/officeart/2005/8/layout/hierarchy1"/>
    <dgm:cxn modelId="{463461B5-03CC-4F74-9A31-180747ED5E2C}" type="presParOf" srcId="{FAC42240-28AD-4B6C-8729-205510ADD780}" destId="{76D83BC4-457E-4045-BC0F-E888322E48F0}" srcOrd="0" destOrd="0" presId="urn:microsoft.com/office/officeart/2005/8/layout/hierarchy1"/>
    <dgm:cxn modelId="{F89F1310-C5BB-485E-B2F9-81F8EC23ACFE}" type="presParOf" srcId="{76D83BC4-457E-4045-BC0F-E888322E48F0}" destId="{C62FF840-E6F8-4DEE-99E0-23A1AB5EDEC8}" srcOrd="0" destOrd="0" presId="urn:microsoft.com/office/officeart/2005/8/layout/hierarchy1"/>
    <dgm:cxn modelId="{C6ADB67C-507D-414A-8681-51C638F07138}" type="presParOf" srcId="{76D83BC4-457E-4045-BC0F-E888322E48F0}" destId="{72A7045F-559C-4712-AB4A-D2A943A1063A}" srcOrd="1" destOrd="0" presId="urn:microsoft.com/office/officeart/2005/8/layout/hierarchy1"/>
    <dgm:cxn modelId="{21524079-7D5E-4C17-B47A-E7C2FB39C62D}" type="presParOf" srcId="{FAC42240-28AD-4B6C-8729-205510ADD780}" destId="{C7F55B93-CCB5-4533-99CE-77E5C689BFBF}" srcOrd="1" destOrd="0" presId="urn:microsoft.com/office/officeart/2005/8/layout/hierarchy1"/>
    <dgm:cxn modelId="{2BBAE14D-EB89-4626-8A5A-439265ACB2B0}" type="presParOf" srcId="{C7F55B93-CCB5-4533-99CE-77E5C689BFBF}" destId="{904B9CCE-3061-4025-9B3D-E9DF618F2FA4}" srcOrd="0" destOrd="0" presId="urn:microsoft.com/office/officeart/2005/8/layout/hierarchy1"/>
    <dgm:cxn modelId="{69457AC3-5322-4B5D-A4C6-F495BD8E500C}" type="presParOf" srcId="{C7F55B93-CCB5-4533-99CE-77E5C689BFBF}" destId="{57B6A9F5-EBCC-4C0A-A7D0-3CA1CCDF40EF}" srcOrd="1" destOrd="0" presId="urn:microsoft.com/office/officeart/2005/8/layout/hierarchy1"/>
    <dgm:cxn modelId="{F221A201-4CD9-48AD-A33E-1514EA2B9329}" type="presParOf" srcId="{57B6A9F5-EBCC-4C0A-A7D0-3CA1CCDF40EF}" destId="{80AD1E6E-EC26-4FC9-8348-0A0E98D84446}" srcOrd="0" destOrd="0" presId="urn:microsoft.com/office/officeart/2005/8/layout/hierarchy1"/>
    <dgm:cxn modelId="{B0644FA1-4CE5-45D3-82BE-D8918AB00914}" type="presParOf" srcId="{80AD1E6E-EC26-4FC9-8348-0A0E98D84446}" destId="{461C6227-A7FE-4394-A10B-46945511AEFE}" srcOrd="0" destOrd="0" presId="urn:microsoft.com/office/officeart/2005/8/layout/hierarchy1"/>
    <dgm:cxn modelId="{DF0D0246-1DAA-492A-A9F2-43ABE8E468B2}" type="presParOf" srcId="{80AD1E6E-EC26-4FC9-8348-0A0E98D84446}" destId="{E71EFA19-045F-43BA-B7B3-E1FD75554012}" srcOrd="1" destOrd="0" presId="urn:microsoft.com/office/officeart/2005/8/layout/hierarchy1"/>
    <dgm:cxn modelId="{5EF52A38-C6D6-4BF7-8A9D-249569E90ED1}" type="presParOf" srcId="{57B6A9F5-EBCC-4C0A-A7D0-3CA1CCDF40EF}" destId="{353E6830-ECBD-4153-B67E-733EC050DC11}"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4A4F6A-0D31-414F-8A98-5878C770602F}" type="doc">
      <dgm:prSet loTypeId="urn:microsoft.com/office/officeart/2005/8/layout/hierarchy3" loCatId="hierarchy" qsTypeId="urn:microsoft.com/office/officeart/2005/8/quickstyle/simple2" qsCatId="simple" csTypeId="urn:microsoft.com/office/officeart/2005/8/colors/accent3_1" csCatId="accent3" phldr="1"/>
      <dgm:spPr/>
      <dgm:t>
        <a:bodyPr/>
        <a:lstStyle/>
        <a:p>
          <a:endParaRPr lang="pt-BR"/>
        </a:p>
      </dgm:t>
    </dgm:pt>
    <dgm:pt modelId="{EE240D46-5FAA-4ADC-8BC7-8E6C98C4CFD8}">
      <dgm:prSet phldrT="[Texto]" custT="1"/>
      <dgm:spPr/>
      <dgm:t>
        <a:bodyPr/>
        <a:lstStyle/>
        <a:p>
          <a:r>
            <a:rPr lang="pt-BR" sz="4000" b="0" dirty="0" smtClean="0">
              <a:latin typeface="Arial" pitchFamily="34" charset="0"/>
              <a:cs typeface="Arial" pitchFamily="34" charset="0"/>
            </a:rPr>
            <a:t>Análises Fisiológicas</a:t>
          </a:r>
          <a:endParaRPr lang="pt-BR" sz="4000" b="0" dirty="0">
            <a:latin typeface="Arial" pitchFamily="34" charset="0"/>
            <a:cs typeface="Arial" pitchFamily="34" charset="0"/>
          </a:endParaRPr>
        </a:p>
      </dgm:t>
    </dgm:pt>
    <dgm:pt modelId="{64D68ADC-91AD-484B-BE45-B4FB7F027889}" type="parTrans" cxnId="{AC2B46C4-70D3-4D02-8C58-ECC3C99D6773}">
      <dgm:prSet/>
      <dgm:spPr/>
      <dgm:t>
        <a:bodyPr/>
        <a:lstStyle/>
        <a:p>
          <a:endParaRPr lang="pt-BR"/>
        </a:p>
      </dgm:t>
    </dgm:pt>
    <dgm:pt modelId="{3306FED8-0D8C-4D76-B852-74D133414C83}" type="sibTrans" cxnId="{AC2B46C4-70D3-4D02-8C58-ECC3C99D6773}">
      <dgm:prSet/>
      <dgm:spPr/>
      <dgm:t>
        <a:bodyPr/>
        <a:lstStyle/>
        <a:p>
          <a:endParaRPr lang="pt-BR"/>
        </a:p>
      </dgm:t>
    </dgm:pt>
    <dgm:pt modelId="{75CAA281-3C50-45A3-ABC9-3F66201FDA3A}">
      <dgm:prSet phldrT="[Texto]" custT="1"/>
      <dgm:spPr/>
      <dgm:t>
        <a:bodyPr/>
        <a:lstStyle/>
        <a:p>
          <a:pPr>
            <a:lnSpc>
              <a:spcPct val="150000"/>
            </a:lnSpc>
          </a:pPr>
          <a:r>
            <a:rPr lang="pt-BR" sz="4000" dirty="0" smtClean="0">
              <a:latin typeface="Arial" pitchFamily="34" charset="0"/>
              <a:cs typeface="Arial" pitchFamily="34" charset="0"/>
            </a:rPr>
            <a:t>Avaliação de crescimento e  fluorescência da clorofila </a:t>
          </a:r>
          <a:r>
            <a:rPr lang="pt-BR" sz="4000" i="1" dirty="0" smtClean="0">
              <a:latin typeface="Arial" pitchFamily="34" charset="0"/>
              <a:cs typeface="Arial" pitchFamily="34" charset="0"/>
            </a:rPr>
            <a:t>a </a:t>
          </a:r>
          <a:endParaRPr lang="pt-BR" sz="4000" i="1" dirty="0">
            <a:latin typeface="Arial" pitchFamily="34" charset="0"/>
            <a:cs typeface="Arial" pitchFamily="34" charset="0"/>
          </a:endParaRPr>
        </a:p>
      </dgm:t>
    </dgm:pt>
    <dgm:pt modelId="{C06F8776-DFF6-4F32-A32D-232539EF1749}" type="parTrans" cxnId="{90B177E2-F6AD-4312-A791-063FA2A68ECE}">
      <dgm:prSet/>
      <dgm:spPr/>
      <dgm:t>
        <a:bodyPr/>
        <a:lstStyle/>
        <a:p>
          <a:endParaRPr lang="pt-BR"/>
        </a:p>
      </dgm:t>
    </dgm:pt>
    <dgm:pt modelId="{24634D4F-335B-47D6-92F0-92E6D9550A61}" type="sibTrans" cxnId="{90B177E2-F6AD-4312-A791-063FA2A68ECE}">
      <dgm:prSet/>
      <dgm:spPr/>
      <dgm:t>
        <a:bodyPr/>
        <a:lstStyle/>
        <a:p>
          <a:endParaRPr lang="pt-BR"/>
        </a:p>
      </dgm:t>
    </dgm:pt>
    <dgm:pt modelId="{955B6F27-1F57-4876-9709-4076B57138B4}">
      <dgm:prSet phldrT="[Texto]"/>
      <dgm:spPr/>
      <dgm:t>
        <a:bodyPr/>
        <a:lstStyle/>
        <a:p>
          <a:r>
            <a:rPr lang="pt-BR" dirty="0" smtClean="0"/>
            <a:t>‘</a:t>
          </a:r>
          <a:endParaRPr lang="pt-BR" dirty="0"/>
        </a:p>
      </dgm:t>
    </dgm:pt>
    <dgm:pt modelId="{FB22F037-72A9-4505-98ED-448894CB5335}" type="parTrans" cxnId="{3CFC5266-EE1E-4267-BE71-7B9A296FF9DB}">
      <dgm:prSet/>
      <dgm:spPr/>
      <dgm:t>
        <a:bodyPr/>
        <a:lstStyle/>
        <a:p>
          <a:endParaRPr lang="pt-BR"/>
        </a:p>
      </dgm:t>
    </dgm:pt>
    <dgm:pt modelId="{B4C7073E-4502-4B30-8AD0-5AED8E0CDEA3}" type="sibTrans" cxnId="{3CFC5266-EE1E-4267-BE71-7B9A296FF9DB}">
      <dgm:prSet/>
      <dgm:spPr/>
      <dgm:t>
        <a:bodyPr/>
        <a:lstStyle/>
        <a:p>
          <a:endParaRPr lang="pt-BR"/>
        </a:p>
      </dgm:t>
    </dgm:pt>
    <dgm:pt modelId="{222677F1-F2FD-4F35-ADAC-390449D69569}">
      <dgm:prSet phldrT="[Texto]" custT="1"/>
      <dgm:spPr/>
      <dgm:t>
        <a:bodyPr/>
        <a:lstStyle/>
        <a:p>
          <a:r>
            <a:rPr lang="pt-BR" sz="4000" dirty="0" smtClean="0">
              <a:latin typeface="Arial" pitchFamily="34" charset="0"/>
              <a:cs typeface="Arial" pitchFamily="34" charset="0"/>
            </a:rPr>
            <a:t>Análises Bioquímicas</a:t>
          </a:r>
          <a:endParaRPr lang="pt-BR" sz="4000" dirty="0">
            <a:latin typeface="Arial" pitchFamily="34" charset="0"/>
            <a:cs typeface="Arial" pitchFamily="34" charset="0"/>
          </a:endParaRPr>
        </a:p>
      </dgm:t>
    </dgm:pt>
    <dgm:pt modelId="{1A3EDA53-6447-4FBD-B546-2C3DA4767E14}" type="parTrans" cxnId="{FA7AD8D9-D43A-4119-BAD6-132E93F5F654}">
      <dgm:prSet/>
      <dgm:spPr/>
      <dgm:t>
        <a:bodyPr/>
        <a:lstStyle/>
        <a:p>
          <a:endParaRPr lang="pt-BR"/>
        </a:p>
      </dgm:t>
    </dgm:pt>
    <dgm:pt modelId="{11E5F1F4-E6E2-4619-8EFB-DFA2807F8B67}" type="sibTrans" cxnId="{FA7AD8D9-D43A-4119-BAD6-132E93F5F654}">
      <dgm:prSet/>
      <dgm:spPr/>
      <dgm:t>
        <a:bodyPr/>
        <a:lstStyle/>
        <a:p>
          <a:endParaRPr lang="pt-BR"/>
        </a:p>
      </dgm:t>
    </dgm:pt>
    <dgm:pt modelId="{92FED0C5-8ADA-4918-B62F-FAB5C3CE03E4}">
      <dgm:prSet phldrT="[Texto]" custT="1"/>
      <dgm:spPr/>
      <dgm:t>
        <a:bodyPr/>
        <a:lstStyle/>
        <a:p>
          <a:pPr>
            <a:lnSpc>
              <a:spcPct val="150000"/>
            </a:lnSpc>
          </a:pPr>
          <a:r>
            <a:rPr lang="pt-BR" sz="4000" dirty="0" smtClean="0">
              <a:latin typeface="Arial" pitchFamily="34" charset="0"/>
              <a:cs typeface="Arial" pitchFamily="34" charset="0"/>
            </a:rPr>
            <a:t>Teores de pigmentos fotossintéticos</a:t>
          </a:r>
          <a:endParaRPr lang="pt-BR" sz="4000" dirty="0">
            <a:latin typeface="Arial" pitchFamily="34" charset="0"/>
            <a:cs typeface="Arial" pitchFamily="34" charset="0"/>
          </a:endParaRPr>
        </a:p>
      </dgm:t>
    </dgm:pt>
    <dgm:pt modelId="{03CB28C6-F188-4C73-9644-84742552A403}" type="parTrans" cxnId="{E2D6B252-853D-4176-99FD-1533EDA93390}">
      <dgm:prSet/>
      <dgm:spPr/>
      <dgm:t>
        <a:bodyPr/>
        <a:lstStyle/>
        <a:p>
          <a:endParaRPr lang="pt-BR"/>
        </a:p>
      </dgm:t>
    </dgm:pt>
    <dgm:pt modelId="{C680AB02-C7FF-4736-A2FF-B2DA891A1601}" type="sibTrans" cxnId="{E2D6B252-853D-4176-99FD-1533EDA93390}">
      <dgm:prSet/>
      <dgm:spPr/>
      <dgm:t>
        <a:bodyPr/>
        <a:lstStyle/>
        <a:p>
          <a:endParaRPr lang="pt-BR"/>
        </a:p>
      </dgm:t>
    </dgm:pt>
    <dgm:pt modelId="{E046C2E5-0274-40AE-82A5-3FF8AB629F1B}">
      <dgm:prSet phldrT="[Texto]" custT="1"/>
      <dgm:spPr/>
      <dgm:t>
        <a:bodyPr/>
        <a:lstStyle/>
        <a:p>
          <a:pPr>
            <a:lnSpc>
              <a:spcPct val="150000"/>
            </a:lnSpc>
          </a:pPr>
          <a:r>
            <a:rPr lang="pt-BR" sz="4000" dirty="0" smtClean="0">
              <a:latin typeface="Arial" pitchFamily="34" charset="0"/>
              <a:cs typeface="Arial" pitchFamily="34" charset="0"/>
            </a:rPr>
            <a:t>Produção de </a:t>
          </a:r>
          <a:r>
            <a:rPr lang="pt-BR" sz="4000" dirty="0" err="1" smtClean="0">
              <a:latin typeface="Arial" pitchFamily="34" charset="0"/>
              <a:cs typeface="Arial" pitchFamily="34" charset="0"/>
            </a:rPr>
            <a:t>emetina</a:t>
          </a:r>
          <a:r>
            <a:rPr lang="pt-BR" sz="4000" dirty="0" smtClean="0">
              <a:latin typeface="Arial" pitchFamily="34" charset="0"/>
              <a:cs typeface="Arial" pitchFamily="34" charset="0"/>
            </a:rPr>
            <a:t> e </a:t>
          </a:r>
          <a:r>
            <a:rPr lang="pt-BR" sz="4000" dirty="0" err="1" smtClean="0">
              <a:latin typeface="Arial" pitchFamily="34" charset="0"/>
              <a:cs typeface="Arial" pitchFamily="34" charset="0"/>
            </a:rPr>
            <a:t>cefalina</a:t>
          </a:r>
          <a:endParaRPr lang="pt-BR" sz="4000" dirty="0">
            <a:latin typeface="Arial" pitchFamily="34" charset="0"/>
            <a:cs typeface="Arial" pitchFamily="34" charset="0"/>
          </a:endParaRPr>
        </a:p>
      </dgm:t>
    </dgm:pt>
    <dgm:pt modelId="{305354EE-6E12-4C2B-A487-797DE9C49179}" type="parTrans" cxnId="{EF5BC37D-E28B-4787-AA0F-4B912D14EA1B}">
      <dgm:prSet/>
      <dgm:spPr/>
      <dgm:t>
        <a:bodyPr/>
        <a:lstStyle/>
        <a:p>
          <a:endParaRPr lang="pt-BR"/>
        </a:p>
      </dgm:t>
    </dgm:pt>
    <dgm:pt modelId="{E1F8E97E-02C0-417E-81F1-C04431A2E8E7}" type="sibTrans" cxnId="{EF5BC37D-E28B-4787-AA0F-4B912D14EA1B}">
      <dgm:prSet/>
      <dgm:spPr/>
      <dgm:t>
        <a:bodyPr/>
        <a:lstStyle/>
        <a:p>
          <a:endParaRPr lang="pt-BR"/>
        </a:p>
      </dgm:t>
    </dgm:pt>
    <dgm:pt modelId="{17EF14E9-538E-45E2-99AB-EB4F2D791F5F}" type="pres">
      <dgm:prSet presAssocID="{A64A4F6A-0D31-414F-8A98-5878C770602F}" presName="diagram" presStyleCnt="0">
        <dgm:presLayoutVars>
          <dgm:chPref val="1"/>
          <dgm:dir/>
          <dgm:animOne val="branch"/>
          <dgm:animLvl val="lvl"/>
          <dgm:resizeHandles/>
        </dgm:presLayoutVars>
      </dgm:prSet>
      <dgm:spPr/>
      <dgm:t>
        <a:bodyPr/>
        <a:lstStyle/>
        <a:p>
          <a:endParaRPr lang="pt-BR"/>
        </a:p>
      </dgm:t>
    </dgm:pt>
    <dgm:pt modelId="{8D4E6C7D-22FE-4781-9653-9B367F29CADD}" type="pres">
      <dgm:prSet presAssocID="{EE240D46-5FAA-4ADC-8BC7-8E6C98C4CFD8}" presName="root" presStyleCnt="0"/>
      <dgm:spPr/>
    </dgm:pt>
    <dgm:pt modelId="{678702C2-F0A8-481D-8716-2239031C7903}" type="pres">
      <dgm:prSet presAssocID="{EE240D46-5FAA-4ADC-8BC7-8E6C98C4CFD8}" presName="rootComposite" presStyleCnt="0"/>
      <dgm:spPr/>
    </dgm:pt>
    <dgm:pt modelId="{D70B77F6-7C8E-4B76-9A4B-65D89AE5F157}" type="pres">
      <dgm:prSet presAssocID="{EE240D46-5FAA-4ADC-8BC7-8E6C98C4CFD8}" presName="rootText" presStyleLbl="node1" presStyleIdx="0" presStyleCnt="2"/>
      <dgm:spPr/>
      <dgm:t>
        <a:bodyPr/>
        <a:lstStyle/>
        <a:p>
          <a:endParaRPr lang="pt-BR"/>
        </a:p>
      </dgm:t>
    </dgm:pt>
    <dgm:pt modelId="{E9444164-070D-4562-99E4-76534027199F}" type="pres">
      <dgm:prSet presAssocID="{EE240D46-5FAA-4ADC-8BC7-8E6C98C4CFD8}" presName="rootConnector" presStyleLbl="node1" presStyleIdx="0" presStyleCnt="2"/>
      <dgm:spPr/>
      <dgm:t>
        <a:bodyPr/>
        <a:lstStyle/>
        <a:p>
          <a:endParaRPr lang="pt-BR"/>
        </a:p>
      </dgm:t>
    </dgm:pt>
    <dgm:pt modelId="{8EA048FE-EE84-42D7-A392-5F5248C85026}" type="pres">
      <dgm:prSet presAssocID="{EE240D46-5FAA-4ADC-8BC7-8E6C98C4CFD8}" presName="childShape" presStyleCnt="0"/>
      <dgm:spPr/>
    </dgm:pt>
    <dgm:pt modelId="{5215C363-3E91-4B55-8A4F-290000BD83A4}" type="pres">
      <dgm:prSet presAssocID="{C06F8776-DFF6-4F32-A32D-232539EF1749}" presName="Name13" presStyleLbl="parChTrans1D2" presStyleIdx="0" presStyleCnt="4"/>
      <dgm:spPr/>
      <dgm:t>
        <a:bodyPr/>
        <a:lstStyle/>
        <a:p>
          <a:endParaRPr lang="pt-BR"/>
        </a:p>
      </dgm:t>
    </dgm:pt>
    <dgm:pt modelId="{48992A14-67E2-46DF-AA32-8D0B8E5075B1}" type="pres">
      <dgm:prSet presAssocID="{75CAA281-3C50-45A3-ABC9-3F66201FDA3A}" presName="childText" presStyleLbl="bgAcc1" presStyleIdx="0" presStyleCnt="4">
        <dgm:presLayoutVars>
          <dgm:bulletEnabled val="1"/>
        </dgm:presLayoutVars>
      </dgm:prSet>
      <dgm:spPr/>
      <dgm:t>
        <a:bodyPr/>
        <a:lstStyle/>
        <a:p>
          <a:endParaRPr lang="pt-BR"/>
        </a:p>
      </dgm:t>
    </dgm:pt>
    <dgm:pt modelId="{53B79938-8188-4C6C-816B-E7F13527FE6A}" type="pres">
      <dgm:prSet presAssocID="{FB22F037-72A9-4505-98ED-448894CB5335}" presName="Name13" presStyleLbl="parChTrans1D2" presStyleIdx="1" presStyleCnt="4"/>
      <dgm:spPr/>
      <dgm:t>
        <a:bodyPr/>
        <a:lstStyle/>
        <a:p>
          <a:endParaRPr lang="pt-BR"/>
        </a:p>
      </dgm:t>
    </dgm:pt>
    <dgm:pt modelId="{5B0A6F6F-4624-4E3B-BDF9-B330426ABE0F}" type="pres">
      <dgm:prSet presAssocID="{955B6F27-1F57-4876-9709-4076B57138B4}" presName="childText" presStyleLbl="bgAcc1" presStyleIdx="1" presStyleCnt="4">
        <dgm:presLayoutVars>
          <dgm:bulletEnabled val="1"/>
        </dgm:presLayoutVars>
      </dgm:prSet>
      <dgm:spPr/>
      <dgm:t>
        <a:bodyPr/>
        <a:lstStyle/>
        <a:p>
          <a:endParaRPr lang="pt-BR"/>
        </a:p>
      </dgm:t>
    </dgm:pt>
    <dgm:pt modelId="{74FA5656-AB14-4675-B775-5DF978D3548D}" type="pres">
      <dgm:prSet presAssocID="{222677F1-F2FD-4F35-ADAC-390449D69569}" presName="root" presStyleCnt="0"/>
      <dgm:spPr/>
    </dgm:pt>
    <dgm:pt modelId="{65B4604F-36F3-434C-B258-E2C5B38F499A}" type="pres">
      <dgm:prSet presAssocID="{222677F1-F2FD-4F35-ADAC-390449D69569}" presName="rootComposite" presStyleCnt="0"/>
      <dgm:spPr/>
    </dgm:pt>
    <dgm:pt modelId="{222D1F42-8745-4C8E-BFDB-9329A700A650}" type="pres">
      <dgm:prSet presAssocID="{222677F1-F2FD-4F35-ADAC-390449D69569}" presName="rootText" presStyleLbl="node1" presStyleIdx="1" presStyleCnt="2"/>
      <dgm:spPr/>
      <dgm:t>
        <a:bodyPr/>
        <a:lstStyle/>
        <a:p>
          <a:endParaRPr lang="pt-BR"/>
        </a:p>
      </dgm:t>
    </dgm:pt>
    <dgm:pt modelId="{69868016-DC32-4F23-BA62-FF018A510FDF}" type="pres">
      <dgm:prSet presAssocID="{222677F1-F2FD-4F35-ADAC-390449D69569}" presName="rootConnector" presStyleLbl="node1" presStyleIdx="1" presStyleCnt="2"/>
      <dgm:spPr/>
      <dgm:t>
        <a:bodyPr/>
        <a:lstStyle/>
        <a:p>
          <a:endParaRPr lang="pt-BR"/>
        </a:p>
      </dgm:t>
    </dgm:pt>
    <dgm:pt modelId="{59FF2C30-0033-4FB3-99A6-10A602DEFCF9}" type="pres">
      <dgm:prSet presAssocID="{222677F1-F2FD-4F35-ADAC-390449D69569}" presName="childShape" presStyleCnt="0"/>
      <dgm:spPr/>
    </dgm:pt>
    <dgm:pt modelId="{A18B0042-E65B-4E7B-800A-BF1821A3D988}" type="pres">
      <dgm:prSet presAssocID="{03CB28C6-F188-4C73-9644-84742552A403}" presName="Name13" presStyleLbl="parChTrans1D2" presStyleIdx="2" presStyleCnt="4"/>
      <dgm:spPr/>
      <dgm:t>
        <a:bodyPr/>
        <a:lstStyle/>
        <a:p>
          <a:endParaRPr lang="pt-BR"/>
        </a:p>
      </dgm:t>
    </dgm:pt>
    <dgm:pt modelId="{D17B9F2D-7034-41BA-8208-56DBAA1A3B20}" type="pres">
      <dgm:prSet presAssocID="{92FED0C5-8ADA-4918-B62F-FAB5C3CE03E4}" presName="childText" presStyleLbl="bgAcc1" presStyleIdx="2" presStyleCnt="4">
        <dgm:presLayoutVars>
          <dgm:bulletEnabled val="1"/>
        </dgm:presLayoutVars>
      </dgm:prSet>
      <dgm:spPr/>
      <dgm:t>
        <a:bodyPr/>
        <a:lstStyle/>
        <a:p>
          <a:endParaRPr lang="pt-BR"/>
        </a:p>
      </dgm:t>
    </dgm:pt>
    <dgm:pt modelId="{A78FE262-CC9D-46F2-A4C8-243948E2A859}" type="pres">
      <dgm:prSet presAssocID="{305354EE-6E12-4C2B-A487-797DE9C49179}" presName="Name13" presStyleLbl="parChTrans1D2" presStyleIdx="3" presStyleCnt="4"/>
      <dgm:spPr/>
      <dgm:t>
        <a:bodyPr/>
        <a:lstStyle/>
        <a:p>
          <a:endParaRPr lang="pt-BR"/>
        </a:p>
      </dgm:t>
    </dgm:pt>
    <dgm:pt modelId="{E9A3124C-4679-4D03-949D-3C25D7E290EE}" type="pres">
      <dgm:prSet presAssocID="{E046C2E5-0274-40AE-82A5-3FF8AB629F1B}" presName="childText" presStyleLbl="bgAcc1" presStyleIdx="3" presStyleCnt="4">
        <dgm:presLayoutVars>
          <dgm:bulletEnabled val="1"/>
        </dgm:presLayoutVars>
      </dgm:prSet>
      <dgm:spPr/>
      <dgm:t>
        <a:bodyPr/>
        <a:lstStyle/>
        <a:p>
          <a:endParaRPr lang="pt-BR"/>
        </a:p>
      </dgm:t>
    </dgm:pt>
  </dgm:ptLst>
  <dgm:cxnLst>
    <dgm:cxn modelId="{B91775CF-F907-49DF-8002-07C61C6DE5BA}" type="presOf" srcId="{92FED0C5-8ADA-4918-B62F-FAB5C3CE03E4}" destId="{D17B9F2D-7034-41BA-8208-56DBAA1A3B20}" srcOrd="0" destOrd="0" presId="urn:microsoft.com/office/officeart/2005/8/layout/hierarchy3"/>
    <dgm:cxn modelId="{49780C8C-D1CA-4B93-9DC3-88A35FD6A881}" type="presOf" srcId="{03CB28C6-F188-4C73-9644-84742552A403}" destId="{A18B0042-E65B-4E7B-800A-BF1821A3D988}" srcOrd="0" destOrd="0" presId="urn:microsoft.com/office/officeart/2005/8/layout/hierarchy3"/>
    <dgm:cxn modelId="{AC2B46C4-70D3-4D02-8C58-ECC3C99D6773}" srcId="{A64A4F6A-0D31-414F-8A98-5878C770602F}" destId="{EE240D46-5FAA-4ADC-8BC7-8E6C98C4CFD8}" srcOrd="0" destOrd="0" parTransId="{64D68ADC-91AD-484B-BE45-B4FB7F027889}" sibTransId="{3306FED8-0D8C-4D76-B852-74D133414C83}"/>
    <dgm:cxn modelId="{F2866C7D-377E-4612-9028-3CA6C2F2D09B}" type="presOf" srcId="{EE240D46-5FAA-4ADC-8BC7-8E6C98C4CFD8}" destId="{E9444164-070D-4562-99E4-76534027199F}" srcOrd="1" destOrd="0" presId="urn:microsoft.com/office/officeart/2005/8/layout/hierarchy3"/>
    <dgm:cxn modelId="{A33DEF5A-FD8B-43AF-9DDD-53A73F85D515}" type="presOf" srcId="{C06F8776-DFF6-4F32-A32D-232539EF1749}" destId="{5215C363-3E91-4B55-8A4F-290000BD83A4}" srcOrd="0" destOrd="0" presId="urn:microsoft.com/office/officeart/2005/8/layout/hierarchy3"/>
    <dgm:cxn modelId="{A79193F8-4C25-4D75-95E2-097D4DF8BF37}" type="presOf" srcId="{222677F1-F2FD-4F35-ADAC-390449D69569}" destId="{222D1F42-8745-4C8E-BFDB-9329A700A650}" srcOrd="0" destOrd="0" presId="urn:microsoft.com/office/officeart/2005/8/layout/hierarchy3"/>
    <dgm:cxn modelId="{15E46520-7667-4B16-8FC6-3BA67933F092}" type="presOf" srcId="{E046C2E5-0274-40AE-82A5-3FF8AB629F1B}" destId="{E9A3124C-4679-4D03-949D-3C25D7E290EE}" srcOrd="0" destOrd="0" presId="urn:microsoft.com/office/officeart/2005/8/layout/hierarchy3"/>
    <dgm:cxn modelId="{90B177E2-F6AD-4312-A791-063FA2A68ECE}" srcId="{EE240D46-5FAA-4ADC-8BC7-8E6C98C4CFD8}" destId="{75CAA281-3C50-45A3-ABC9-3F66201FDA3A}" srcOrd="0" destOrd="0" parTransId="{C06F8776-DFF6-4F32-A32D-232539EF1749}" sibTransId="{24634D4F-335B-47D6-92F0-92E6D9550A61}"/>
    <dgm:cxn modelId="{2C6B9067-473D-474F-81C7-B6305F9124C2}" type="presOf" srcId="{FB22F037-72A9-4505-98ED-448894CB5335}" destId="{53B79938-8188-4C6C-816B-E7F13527FE6A}" srcOrd="0" destOrd="0" presId="urn:microsoft.com/office/officeart/2005/8/layout/hierarchy3"/>
    <dgm:cxn modelId="{E2D6B252-853D-4176-99FD-1533EDA93390}" srcId="{222677F1-F2FD-4F35-ADAC-390449D69569}" destId="{92FED0C5-8ADA-4918-B62F-FAB5C3CE03E4}" srcOrd="0" destOrd="0" parTransId="{03CB28C6-F188-4C73-9644-84742552A403}" sibTransId="{C680AB02-C7FF-4736-A2FF-B2DA891A1601}"/>
    <dgm:cxn modelId="{66ED17C7-F0D8-4245-838F-4BC565EB578D}" type="presOf" srcId="{305354EE-6E12-4C2B-A487-797DE9C49179}" destId="{A78FE262-CC9D-46F2-A4C8-243948E2A859}" srcOrd="0" destOrd="0" presId="urn:microsoft.com/office/officeart/2005/8/layout/hierarchy3"/>
    <dgm:cxn modelId="{A3F5D98F-52F2-4985-9D21-7A63CFCF6375}" type="presOf" srcId="{955B6F27-1F57-4876-9709-4076B57138B4}" destId="{5B0A6F6F-4624-4E3B-BDF9-B330426ABE0F}" srcOrd="0" destOrd="0" presId="urn:microsoft.com/office/officeart/2005/8/layout/hierarchy3"/>
    <dgm:cxn modelId="{F4726B95-9F52-461D-B7CE-A8C2E96E5954}" type="presOf" srcId="{75CAA281-3C50-45A3-ABC9-3F66201FDA3A}" destId="{48992A14-67E2-46DF-AA32-8D0B8E5075B1}" srcOrd="0" destOrd="0" presId="urn:microsoft.com/office/officeart/2005/8/layout/hierarchy3"/>
    <dgm:cxn modelId="{98C24992-D207-4EBC-AC20-37595E4D3BC4}" type="presOf" srcId="{A64A4F6A-0D31-414F-8A98-5878C770602F}" destId="{17EF14E9-538E-45E2-99AB-EB4F2D791F5F}" srcOrd="0" destOrd="0" presId="urn:microsoft.com/office/officeart/2005/8/layout/hierarchy3"/>
    <dgm:cxn modelId="{D8E7953E-4261-4A00-8C46-5B122181ABA4}" type="presOf" srcId="{222677F1-F2FD-4F35-ADAC-390449D69569}" destId="{69868016-DC32-4F23-BA62-FF018A510FDF}" srcOrd="1" destOrd="0" presId="urn:microsoft.com/office/officeart/2005/8/layout/hierarchy3"/>
    <dgm:cxn modelId="{3CFC5266-EE1E-4267-BE71-7B9A296FF9DB}" srcId="{EE240D46-5FAA-4ADC-8BC7-8E6C98C4CFD8}" destId="{955B6F27-1F57-4876-9709-4076B57138B4}" srcOrd="1" destOrd="0" parTransId="{FB22F037-72A9-4505-98ED-448894CB5335}" sibTransId="{B4C7073E-4502-4B30-8AD0-5AED8E0CDEA3}"/>
    <dgm:cxn modelId="{EF5BC37D-E28B-4787-AA0F-4B912D14EA1B}" srcId="{222677F1-F2FD-4F35-ADAC-390449D69569}" destId="{E046C2E5-0274-40AE-82A5-3FF8AB629F1B}" srcOrd="1" destOrd="0" parTransId="{305354EE-6E12-4C2B-A487-797DE9C49179}" sibTransId="{E1F8E97E-02C0-417E-81F1-C04431A2E8E7}"/>
    <dgm:cxn modelId="{FA7AD8D9-D43A-4119-BAD6-132E93F5F654}" srcId="{A64A4F6A-0D31-414F-8A98-5878C770602F}" destId="{222677F1-F2FD-4F35-ADAC-390449D69569}" srcOrd="1" destOrd="0" parTransId="{1A3EDA53-6447-4FBD-B546-2C3DA4767E14}" sibTransId="{11E5F1F4-E6E2-4619-8EFB-DFA2807F8B67}"/>
    <dgm:cxn modelId="{A6949122-F19F-40FD-AB1F-FD14152AC3B3}" type="presOf" srcId="{EE240D46-5FAA-4ADC-8BC7-8E6C98C4CFD8}" destId="{D70B77F6-7C8E-4B76-9A4B-65D89AE5F157}" srcOrd="0" destOrd="0" presId="urn:microsoft.com/office/officeart/2005/8/layout/hierarchy3"/>
    <dgm:cxn modelId="{A3B75D0E-1DED-404C-BE43-8A53A4DC1D98}" type="presParOf" srcId="{17EF14E9-538E-45E2-99AB-EB4F2D791F5F}" destId="{8D4E6C7D-22FE-4781-9653-9B367F29CADD}" srcOrd="0" destOrd="0" presId="urn:microsoft.com/office/officeart/2005/8/layout/hierarchy3"/>
    <dgm:cxn modelId="{F9F6517E-43A2-4B73-B4C7-3D9C701028E4}" type="presParOf" srcId="{8D4E6C7D-22FE-4781-9653-9B367F29CADD}" destId="{678702C2-F0A8-481D-8716-2239031C7903}" srcOrd="0" destOrd="0" presId="urn:microsoft.com/office/officeart/2005/8/layout/hierarchy3"/>
    <dgm:cxn modelId="{A5D19693-9CD1-48EF-A3ED-9BE6568446D2}" type="presParOf" srcId="{678702C2-F0A8-481D-8716-2239031C7903}" destId="{D70B77F6-7C8E-4B76-9A4B-65D89AE5F157}" srcOrd="0" destOrd="0" presId="urn:microsoft.com/office/officeart/2005/8/layout/hierarchy3"/>
    <dgm:cxn modelId="{122AEE2D-9D9E-4A83-B3E0-3402925C593A}" type="presParOf" srcId="{678702C2-F0A8-481D-8716-2239031C7903}" destId="{E9444164-070D-4562-99E4-76534027199F}" srcOrd="1" destOrd="0" presId="urn:microsoft.com/office/officeart/2005/8/layout/hierarchy3"/>
    <dgm:cxn modelId="{5598D2EF-0593-4047-8FA8-77F5B7797B44}" type="presParOf" srcId="{8D4E6C7D-22FE-4781-9653-9B367F29CADD}" destId="{8EA048FE-EE84-42D7-A392-5F5248C85026}" srcOrd="1" destOrd="0" presId="urn:microsoft.com/office/officeart/2005/8/layout/hierarchy3"/>
    <dgm:cxn modelId="{A1B23BCF-5D33-4BA7-A89E-D9C03ABA59FC}" type="presParOf" srcId="{8EA048FE-EE84-42D7-A392-5F5248C85026}" destId="{5215C363-3E91-4B55-8A4F-290000BD83A4}" srcOrd="0" destOrd="0" presId="urn:microsoft.com/office/officeart/2005/8/layout/hierarchy3"/>
    <dgm:cxn modelId="{BEDDAD9A-336B-4FF6-A1E6-EB275595AE23}" type="presParOf" srcId="{8EA048FE-EE84-42D7-A392-5F5248C85026}" destId="{48992A14-67E2-46DF-AA32-8D0B8E5075B1}" srcOrd="1" destOrd="0" presId="urn:microsoft.com/office/officeart/2005/8/layout/hierarchy3"/>
    <dgm:cxn modelId="{DF86A145-9AFF-477F-B14E-82D7457982E6}" type="presParOf" srcId="{8EA048FE-EE84-42D7-A392-5F5248C85026}" destId="{53B79938-8188-4C6C-816B-E7F13527FE6A}" srcOrd="2" destOrd="0" presId="urn:microsoft.com/office/officeart/2005/8/layout/hierarchy3"/>
    <dgm:cxn modelId="{E123EB27-32F1-44F3-B0E5-A9C4CB68C69A}" type="presParOf" srcId="{8EA048FE-EE84-42D7-A392-5F5248C85026}" destId="{5B0A6F6F-4624-4E3B-BDF9-B330426ABE0F}" srcOrd="3" destOrd="0" presId="urn:microsoft.com/office/officeart/2005/8/layout/hierarchy3"/>
    <dgm:cxn modelId="{92DB103E-0D41-45FD-B98E-C84392D5224F}" type="presParOf" srcId="{17EF14E9-538E-45E2-99AB-EB4F2D791F5F}" destId="{74FA5656-AB14-4675-B775-5DF978D3548D}" srcOrd="1" destOrd="0" presId="urn:microsoft.com/office/officeart/2005/8/layout/hierarchy3"/>
    <dgm:cxn modelId="{1E305BAB-5C35-4B65-A7BC-999F02B67980}" type="presParOf" srcId="{74FA5656-AB14-4675-B775-5DF978D3548D}" destId="{65B4604F-36F3-434C-B258-E2C5B38F499A}" srcOrd="0" destOrd="0" presId="urn:microsoft.com/office/officeart/2005/8/layout/hierarchy3"/>
    <dgm:cxn modelId="{F329DAC8-65FE-4A74-AA5D-29AF93F8420A}" type="presParOf" srcId="{65B4604F-36F3-434C-B258-E2C5B38F499A}" destId="{222D1F42-8745-4C8E-BFDB-9329A700A650}" srcOrd="0" destOrd="0" presId="urn:microsoft.com/office/officeart/2005/8/layout/hierarchy3"/>
    <dgm:cxn modelId="{9F1700FA-C9D4-4B9D-BE06-323AC1B401AE}" type="presParOf" srcId="{65B4604F-36F3-434C-B258-E2C5B38F499A}" destId="{69868016-DC32-4F23-BA62-FF018A510FDF}" srcOrd="1" destOrd="0" presId="urn:microsoft.com/office/officeart/2005/8/layout/hierarchy3"/>
    <dgm:cxn modelId="{5AF51ED1-70FB-4736-A55C-6B9BECAA05FC}" type="presParOf" srcId="{74FA5656-AB14-4675-B775-5DF978D3548D}" destId="{59FF2C30-0033-4FB3-99A6-10A602DEFCF9}" srcOrd="1" destOrd="0" presId="urn:microsoft.com/office/officeart/2005/8/layout/hierarchy3"/>
    <dgm:cxn modelId="{78B3FFB5-36EB-490F-9060-2A18A80EB358}" type="presParOf" srcId="{59FF2C30-0033-4FB3-99A6-10A602DEFCF9}" destId="{A18B0042-E65B-4E7B-800A-BF1821A3D988}" srcOrd="0" destOrd="0" presId="urn:microsoft.com/office/officeart/2005/8/layout/hierarchy3"/>
    <dgm:cxn modelId="{6CDB39FD-8599-4D55-B032-12017B7C122A}" type="presParOf" srcId="{59FF2C30-0033-4FB3-99A6-10A602DEFCF9}" destId="{D17B9F2D-7034-41BA-8208-56DBAA1A3B20}" srcOrd="1" destOrd="0" presId="urn:microsoft.com/office/officeart/2005/8/layout/hierarchy3"/>
    <dgm:cxn modelId="{C28941BA-F615-43B5-959E-B24978530E49}" type="presParOf" srcId="{59FF2C30-0033-4FB3-99A6-10A602DEFCF9}" destId="{A78FE262-CC9D-46F2-A4C8-243948E2A859}" srcOrd="2" destOrd="0" presId="urn:microsoft.com/office/officeart/2005/8/layout/hierarchy3"/>
    <dgm:cxn modelId="{94F26202-79AA-49C8-897D-CAA21792AF31}" type="presParOf" srcId="{59FF2C30-0033-4FB3-99A6-10A602DEFCF9}" destId="{E9A3124C-4679-4D03-949D-3C25D7E290EE}" srcOrd="3"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B9CCE-3061-4025-9B3D-E9DF618F2FA4}">
      <dsp:nvSpPr>
        <dsp:cNvPr id="0" name=""/>
        <dsp:cNvSpPr/>
      </dsp:nvSpPr>
      <dsp:spPr>
        <a:xfrm>
          <a:off x="12775910" y="7582221"/>
          <a:ext cx="91440" cy="1266438"/>
        </a:xfrm>
        <a:custGeom>
          <a:avLst/>
          <a:gdLst/>
          <a:ahLst/>
          <a:cxnLst/>
          <a:rect l="0" t="0" r="0" b="0"/>
          <a:pathLst>
            <a:path>
              <a:moveTo>
                <a:pt x="45720" y="0"/>
              </a:moveTo>
              <a:lnTo>
                <a:pt x="45720" y="1266438"/>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5AFB3-2BD6-4D6C-8E95-127FAA4202F7}">
      <dsp:nvSpPr>
        <dsp:cNvPr id="0" name=""/>
        <dsp:cNvSpPr/>
      </dsp:nvSpPr>
      <dsp:spPr>
        <a:xfrm>
          <a:off x="7499444" y="3550665"/>
          <a:ext cx="5322186" cy="1266438"/>
        </a:xfrm>
        <a:custGeom>
          <a:avLst/>
          <a:gdLst/>
          <a:ahLst/>
          <a:cxnLst/>
          <a:rect l="0" t="0" r="0" b="0"/>
          <a:pathLst>
            <a:path>
              <a:moveTo>
                <a:pt x="0" y="0"/>
              </a:moveTo>
              <a:lnTo>
                <a:pt x="0" y="863040"/>
              </a:lnTo>
              <a:lnTo>
                <a:pt x="5322186" y="863040"/>
              </a:lnTo>
              <a:lnTo>
                <a:pt x="5322186" y="1266438"/>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09A837-3A38-41FC-A6C3-46058D4F0055}">
      <dsp:nvSpPr>
        <dsp:cNvPr id="0" name=""/>
        <dsp:cNvSpPr/>
      </dsp:nvSpPr>
      <dsp:spPr>
        <a:xfrm>
          <a:off x="7453724" y="7582221"/>
          <a:ext cx="91440" cy="1266438"/>
        </a:xfrm>
        <a:custGeom>
          <a:avLst/>
          <a:gdLst/>
          <a:ahLst/>
          <a:cxnLst/>
          <a:rect l="0" t="0" r="0" b="0"/>
          <a:pathLst>
            <a:path>
              <a:moveTo>
                <a:pt x="45720" y="0"/>
              </a:moveTo>
              <a:lnTo>
                <a:pt x="45720" y="1266438"/>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5F8AA1-2527-40F8-92DA-6250562AF1DF}">
      <dsp:nvSpPr>
        <dsp:cNvPr id="0" name=""/>
        <dsp:cNvSpPr/>
      </dsp:nvSpPr>
      <dsp:spPr>
        <a:xfrm>
          <a:off x="7453724" y="3550665"/>
          <a:ext cx="91440" cy="1266438"/>
        </a:xfrm>
        <a:custGeom>
          <a:avLst/>
          <a:gdLst/>
          <a:ahLst/>
          <a:cxnLst/>
          <a:rect l="0" t="0" r="0" b="0"/>
          <a:pathLst>
            <a:path>
              <a:moveTo>
                <a:pt x="45720" y="0"/>
              </a:moveTo>
              <a:lnTo>
                <a:pt x="45720" y="1266438"/>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10E6F8-9073-4FCA-88FC-1A44C80FC60E}">
      <dsp:nvSpPr>
        <dsp:cNvPr id="0" name=""/>
        <dsp:cNvSpPr/>
      </dsp:nvSpPr>
      <dsp:spPr>
        <a:xfrm>
          <a:off x="2131538" y="7582221"/>
          <a:ext cx="91440" cy="1410445"/>
        </a:xfrm>
        <a:custGeom>
          <a:avLst/>
          <a:gdLst/>
          <a:ahLst/>
          <a:cxnLst/>
          <a:rect l="0" t="0" r="0" b="0"/>
          <a:pathLst>
            <a:path>
              <a:moveTo>
                <a:pt x="45720" y="0"/>
              </a:moveTo>
              <a:lnTo>
                <a:pt x="45720" y="1410445"/>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1EF760-DD60-493C-890F-F095A365F07F}">
      <dsp:nvSpPr>
        <dsp:cNvPr id="0" name=""/>
        <dsp:cNvSpPr/>
      </dsp:nvSpPr>
      <dsp:spPr>
        <a:xfrm>
          <a:off x="2177258" y="3550665"/>
          <a:ext cx="5322186" cy="1266438"/>
        </a:xfrm>
        <a:custGeom>
          <a:avLst/>
          <a:gdLst/>
          <a:ahLst/>
          <a:cxnLst/>
          <a:rect l="0" t="0" r="0" b="0"/>
          <a:pathLst>
            <a:path>
              <a:moveTo>
                <a:pt x="5322186" y="0"/>
              </a:moveTo>
              <a:lnTo>
                <a:pt x="5322186" y="863040"/>
              </a:lnTo>
              <a:lnTo>
                <a:pt x="0" y="863040"/>
              </a:lnTo>
              <a:lnTo>
                <a:pt x="0" y="1266438"/>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43E7BA-DCEA-4A14-8EC5-4A783B35F0E0}">
      <dsp:nvSpPr>
        <dsp:cNvPr id="0" name=""/>
        <dsp:cNvSpPr/>
      </dsp:nvSpPr>
      <dsp:spPr>
        <a:xfrm>
          <a:off x="5111406" y="785547"/>
          <a:ext cx="4776076" cy="276511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80EB67-5DDB-43C8-A26D-6718C6336FE0}">
      <dsp:nvSpPr>
        <dsp:cNvPr id="0" name=""/>
        <dsp:cNvSpPr/>
      </dsp:nvSpPr>
      <dsp:spPr>
        <a:xfrm>
          <a:off x="5595241" y="1245191"/>
          <a:ext cx="4776076" cy="2765117"/>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150000"/>
            </a:lnSpc>
            <a:spcBef>
              <a:spcPct val="0"/>
            </a:spcBef>
            <a:spcAft>
              <a:spcPct val="35000"/>
            </a:spcAft>
          </a:pPr>
          <a:r>
            <a:rPr lang="pt-BR" sz="4000" kern="1200" dirty="0" smtClean="0">
              <a:latin typeface="Arial" pitchFamily="34" charset="0"/>
              <a:cs typeface="Arial" pitchFamily="34" charset="0"/>
            </a:rPr>
            <a:t>Local</a:t>
          </a:r>
          <a:r>
            <a:rPr lang="pt-BR" sz="4000" kern="1200" baseline="0" dirty="0" smtClean="0">
              <a:latin typeface="Arial" pitchFamily="34" charset="0"/>
              <a:cs typeface="Arial" pitchFamily="34" charset="0"/>
            </a:rPr>
            <a:t> de acondicionamento das ipecacuanhas</a:t>
          </a:r>
          <a:endParaRPr lang="pt-BR" sz="4000" kern="1200" dirty="0">
            <a:latin typeface="Arial" pitchFamily="34" charset="0"/>
            <a:cs typeface="Arial" pitchFamily="34" charset="0"/>
          </a:endParaRPr>
        </a:p>
      </dsp:txBody>
      <dsp:txXfrm>
        <a:off x="5676229" y="1326179"/>
        <a:ext cx="4614100" cy="2603141"/>
      </dsp:txXfrm>
    </dsp:sp>
    <dsp:sp modelId="{C5B20A5D-21FC-4638-A893-AB620424F06F}">
      <dsp:nvSpPr>
        <dsp:cNvPr id="0" name=""/>
        <dsp:cNvSpPr/>
      </dsp:nvSpPr>
      <dsp:spPr>
        <a:xfrm>
          <a:off x="0" y="4817103"/>
          <a:ext cx="4354516" cy="276511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87B15-BEDB-4711-A1E2-6E7DE2845480}">
      <dsp:nvSpPr>
        <dsp:cNvPr id="0" name=""/>
        <dsp:cNvSpPr/>
      </dsp:nvSpPr>
      <dsp:spPr>
        <a:xfrm>
          <a:off x="483835" y="5276747"/>
          <a:ext cx="4354516" cy="276511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150000"/>
            </a:lnSpc>
            <a:spcBef>
              <a:spcPct val="0"/>
            </a:spcBef>
            <a:spcAft>
              <a:spcPct val="35000"/>
            </a:spcAft>
          </a:pPr>
          <a:r>
            <a:rPr lang="pt-BR" sz="4000" kern="1200" dirty="0" smtClean="0">
              <a:latin typeface="Arial" pitchFamily="34" charset="0"/>
              <a:cs typeface="Arial" pitchFamily="34" charset="0"/>
            </a:rPr>
            <a:t>Sombreamento de 50%</a:t>
          </a:r>
          <a:endParaRPr lang="pt-BR" sz="4000" kern="1200" dirty="0">
            <a:latin typeface="Arial" pitchFamily="34" charset="0"/>
            <a:cs typeface="Arial" pitchFamily="34" charset="0"/>
          </a:endParaRPr>
        </a:p>
      </dsp:txBody>
      <dsp:txXfrm>
        <a:off x="564823" y="5357735"/>
        <a:ext cx="4192540" cy="2603141"/>
      </dsp:txXfrm>
    </dsp:sp>
    <dsp:sp modelId="{D584D434-943B-4572-9135-33A53DB7A3F9}">
      <dsp:nvSpPr>
        <dsp:cNvPr id="0" name=""/>
        <dsp:cNvSpPr/>
      </dsp:nvSpPr>
      <dsp:spPr>
        <a:xfrm>
          <a:off x="0" y="8992667"/>
          <a:ext cx="4354516" cy="276511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EAB516-6276-4C98-95D9-8B07A2A482FF}">
      <dsp:nvSpPr>
        <dsp:cNvPr id="0" name=""/>
        <dsp:cNvSpPr/>
      </dsp:nvSpPr>
      <dsp:spPr>
        <a:xfrm>
          <a:off x="483835" y="9452310"/>
          <a:ext cx="4354516" cy="276511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pt-BR" sz="6500" kern="1200" dirty="0"/>
        </a:p>
      </dsp:txBody>
      <dsp:txXfrm>
        <a:off x="564823" y="9533298"/>
        <a:ext cx="4192540" cy="2603141"/>
      </dsp:txXfrm>
    </dsp:sp>
    <dsp:sp modelId="{7C43FFDC-B317-4BAF-9111-6C92C16A5CCE}">
      <dsp:nvSpPr>
        <dsp:cNvPr id="0" name=""/>
        <dsp:cNvSpPr/>
      </dsp:nvSpPr>
      <dsp:spPr>
        <a:xfrm>
          <a:off x="5322186" y="4817103"/>
          <a:ext cx="4354516" cy="276511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B71AB-4709-454C-A156-4CB30A661286}">
      <dsp:nvSpPr>
        <dsp:cNvPr id="0" name=""/>
        <dsp:cNvSpPr/>
      </dsp:nvSpPr>
      <dsp:spPr>
        <a:xfrm>
          <a:off x="5806021" y="5276747"/>
          <a:ext cx="4354516" cy="276511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150000"/>
            </a:lnSpc>
            <a:spcBef>
              <a:spcPct val="0"/>
            </a:spcBef>
            <a:spcAft>
              <a:spcPct val="35000"/>
            </a:spcAft>
          </a:pPr>
          <a:r>
            <a:rPr lang="pt-BR" sz="4000" kern="1200" dirty="0" smtClean="0">
              <a:latin typeface="Arial" pitchFamily="34" charset="0"/>
              <a:cs typeface="Arial" pitchFamily="34" charset="0"/>
            </a:rPr>
            <a:t>Sombreamento de  70%</a:t>
          </a:r>
          <a:endParaRPr lang="pt-BR" sz="4000" kern="1200" dirty="0">
            <a:latin typeface="Arial" pitchFamily="34" charset="0"/>
            <a:cs typeface="Arial" pitchFamily="34" charset="0"/>
          </a:endParaRPr>
        </a:p>
      </dsp:txBody>
      <dsp:txXfrm>
        <a:off x="5887009" y="5357735"/>
        <a:ext cx="4192540" cy="2603141"/>
      </dsp:txXfrm>
    </dsp:sp>
    <dsp:sp modelId="{10839E98-B0A4-419C-8626-1D97BD76B75A}">
      <dsp:nvSpPr>
        <dsp:cNvPr id="0" name=""/>
        <dsp:cNvSpPr/>
      </dsp:nvSpPr>
      <dsp:spPr>
        <a:xfrm>
          <a:off x="5322186" y="8848660"/>
          <a:ext cx="4354516" cy="276511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233DE-772B-4310-AAAD-E0F9520FF331}">
      <dsp:nvSpPr>
        <dsp:cNvPr id="0" name=""/>
        <dsp:cNvSpPr/>
      </dsp:nvSpPr>
      <dsp:spPr>
        <a:xfrm>
          <a:off x="5806021" y="9308303"/>
          <a:ext cx="4354516" cy="276511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pt-BR" sz="6500" kern="1200" dirty="0"/>
        </a:p>
      </dsp:txBody>
      <dsp:txXfrm>
        <a:off x="5887009" y="9389291"/>
        <a:ext cx="4192540" cy="2603141"/>
      </dsp:txXfrm>
    </dsp:sp>
    <dsp:sp modelId="{C62FF840-E6F8-4DEE-99E0-23A1AB5EDEC8}">
      <dsp:nvSpPr>
        <dsp:cNvPr id="0" name=""/>
        <dsp:cNvSpPr/>
      </dsp:nvSpPr>
      <dsp:spPr>
        <a:xfrm>
          <a:off x="10644372" y="4817103"/>
          <a:ext cx="4354516" cy="276511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7045F-559C-4712-AB4A-D2A943A1063A}">
      <dsp:nvSpPr>
        <dsp:cNvPr id="0" name=""/>
        <dsp:cNvSpPr/>
      </dsp:nvSpPr>
      <dsp:spPr>
        <a:xfrm>
          <a:off x="11128207" y="5276747"/>
          <a:ext cx="4354516" cy="276511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150000"/>
            </a:lnSpc>
            <a:spcBef>
              <a:spcPct val="0"/>
            </a:spcBef>
            <a:spcAft>
              <a:spcPct val="35000"/>
            </a:spcAft>
          </a:pPr>
          <a:r>
            <a:rPr lang="pt-BR" sz="4000" kern="1200" dirty="0" smtClean="0">
              <a:latin typeface="Arial" pitchFamily="34" charset="0"/>
              <a:cs typeface="Arial" pitchFamily="34" charset="0"/>
            </a:rPr>
            <a:t>Sombreamento de 90%</a:t>
          </a:r>
          <a:endParaRPr lang="pt-BR" sz="4000" kern="1200" dirty="0">
            <a:latin typeface="Arial" pitchFamily="34" charset="0"/>
            <a:cs typeface="Arial" pitchFamily="34" charset="0"/>
          </a:endParaRPr>
        </a:p>
      </dsp:txBody>
      <dsp:txXfrm>
        <a:off x="11209195" y="5357735"/>
        <a:ext cx="4192540" cy="2603141"/>
      </dsp:txXfrm>
    </dsp:sp>
    <dsp:sp modelId="{461C6227-A7FE-4394-A10B-46945511AEFE}">
      <dsp:nvSpPr>
        <dsp:cNvPr id="0" name=""/>
        <dsp:cNvSpPr/>
      </dsp:nvSpPr>
      <dsp:spPr>
        <a:xfrm>
          <a:off x="10644372" y="8848660"/>
          <a:ext cx="4354516" cy="276511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1EFA19-045F-43BA-B7B3-E1FD75554012}">
      <dsp:nvSpPr>
        <dsp:cNvPr id="0" name=""/>
        <dsp:cNvSpPr/>
      </dsp:nvSpPr>
      <dsp:spPr>
        <a:xfrm>
          <a:off x="11128207" y="9308303"/>
          <a:ext cx="4354516" cy="2765117"/>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pt-BR" sz="6500" kern="1200" dirty="0"/>
        </a:p>
      </dsp:txBody>
      <dsp:txXfrm>
        <a:off x="11209195" y="9389291"/>
        <a:ext cx="4192540" cy="2603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B77F6-7C8E-4B76-9A4B-65D89AE5F157}">
      <dsp:nvSpPr>
        <dsp:cNvPr id="0" name=""/>
        <dsp:cNvSpPr/>
      </dsp:nvSpPr>
      <dsp:spPr>
        <a:xfrm>
          <a:off x="1761" y="741069"/>
          <a:ext cx="6411979" cy="320598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pt-BR" sz="4000" b="0" kern="1200" dirty="0" smtClean="0">
              <a:latin typeface="Arial" pitchFamily="34" charset="0"/>
              <a:cs typeface="Arial" pitchFamily="34" charset="0"/>
            </a:rPr>
            <a:t>Análises Fisiológicas</a:t>
          </a:r>
          <a:endParaRPr lang="pt-BR" sz="4000" b="0" kern="1200" dirty="0">
            <a:latin typeface="Arial" pitchFamily="34" charset="0"/>
            <a:cs typeface="Arial" pitchFamily="34" charset="0"/>
          </a:endParaRPr>
        </a:p>
      </dsp:txBody>
      <dsp:txXfrm>
        <a:off x="95661" y="834969"/>
        <a:ext cx="6224179" cy="3018189"/>
      </dsp:txXfrm>
    </dsp:sp>
    <dsp:sp modelId="{5215C363-3E91-4B55-8A4F-290000BD83A4}">
      <dsp:nvSpPr>
        <dsp:cNvPr id="0" name=""/>
        <dsp:cNvSpPr/>
      </dsp:nvSpPr>
      <dsp:spPr>
        <a:xfrm>
          <a:off x="642959" y="3947059"/>
          <a:ext cx="641197" cy="2404492"/>
        </a:xfrm>
        <a:custGeom>
          <a:avLst/>
          <a:gdLst/>
          <a:ahLst/>
          <a:cxnLst/>
          <a:rect l="0" t="0" r="0" b="0"/>
          <a:pathLst>
            <a:path>
              <a:moveTo>
                <a:pt x="0" y="0"/>
              </a:moveTo>
              <a:lnTo>
                <a:pt x="0" y="2404492"/>
              </a:lnTo>
              <a:lnTo>
                <a:pt x="641197" y="240449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992A14-67E2-46DF-AA32-8D0B8E5075B1}">
      <dsp:nvSpPr>
        <dsp:cNvPr id="0" name=""/>
        <dsp:cNvSpPr/>
      </dsp:nvSpPr>
      <dsp:spPr>
        <a:xfrm>
          <a:off x="1284157" y="4748556"/>
          <a:ext cx="5129583" cy="320598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150000"/>
            </a:lnSpc>
            <a:spcBef>
              <a:spcPct val="0"/>
            </a:spcBef>
            <a:spcAft>
              <a:spcPct val="35000"/>
            </a:spcAft>
          </a:pPr>
          <a:r>
            <a:rPr lang="pt-BR" sz="4000" kern="1200" dirty="0" smtClean="0">
              <a:latin typeface="Arial" pitchFamily="34" charset="0"/>
              <a:cs typeface="Arial" pitchFamily="34" charset="0"/>
            </a:rPr>
            <a:t>Avaliação de crescimento e  fluorescência da clorofila </a:t>
          </a:r>
          <a:r>
            <a:rPr lang="pt-BR" sz="4000" i="1" kern="1200" dirty="0" smtClean="0">
              <a:latin typeface="Arial" pitchFamily="34" charset="0"/>
              <a:cs typeface="Arial" pitchFamily="34" charset="0"/>
            </a:rPr>
            <a:t>a </a:t>
          </a:r>
          <a:endParaRPr lang="pt-BR" sz="4000" i="1" kern="1200" dirty="0">
            <a:latin typeface="Arial" pitchFamily="34" charset="0"/>
            <a:cs typeface="Arial" pitchFamily="34" charset="0"/>
          </a:endParaRPr>
        </a:p>
      </dsp:txBody>
      <dsp:txXfrm>
        <a:off x="1378057" y="4842456"/>
        <a:ext cx="4941783" cy="3018189"/>
      </dsp:txXfrm>
    </dsp:sp>
    <dsp:sp modelId="{53B79938-8188-4C6C-816B-E7F13527FE6A}">
      <dsp:nvSpPr>
        <dsp:cNvPr id="0" name=""/>
        <dsp:cNvSpPr/>
      </dsp:nvSpPr>
      <dsp:spPr>
        <a:xfrm>
          <a:off x="642959" y="3947059"/>
          <a:ext cx="641197" cy="6411979"/>
        </a:xfrm>
        <a:custGeom>
          <a:avLst/>
          <a:gdLst/>
          <a:ahLst/>
          <a:cxnLst/>
          <a:rect l="0" t="0" r="0" b="0"/>
          <a:pathLst>
            <a:path>
              <a:moveTo>
                <a:pt x="0" y="0"/>
              </a:moveTo>
              <a:lnTo>
                <a:pt x="0" y="6411979"/>
              </a:lnTo>
              <a:lnTo>
                <a:pt x="641197" y="641197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0A6F6F-4624-4E3B-BDF9-B330426ABE0F}">
      <dsp:nvSpPr>
        <dsp:cNvPr id="0" name=""/>
        <dsp:cNvSpPr/>
      </dsp:nvSpPr>
      <dsp:spPr>
        <a:xfrm>
          <a:off x="1284157" y="8756043"/>
          <a:ext cx="5129583" cy="320598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pt-BR" sz="6500" kern="1200" dirty="0" smtClean="0"/>
            <a:t>‘</a:t>
          </a:r>
          <a:endParaRPr lang="pt-BR" sz="6500" kern="1200" dirty="0"/>
        </a:p>
      </dsp:txBody>
      <dsp:txXfrm>
        <a:off x="1378057" y="8849943"/>
        <a:ext cx="4941783" cy="3018189"/>
      </dsp:txXfrm>
    </dsp:sp>
    <dsp:sp modelId="{222D1F42-8745-4C8E-BFDB-9329A700A650}">
      <dsp:nvSpPr>
        <dsp:cNvPr id="0" name=""/>
        <dsp:cNvSpPr/>
      </dsp:nvSpPr>
      <dsp:spPr>
        <a:xfrm>
          <a:off x="8016735" y="741069"/>
          <a:ext cx="6411979" cy="320598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pt-BR" sz="4000" kern="1200" dirty="0" smtClean="0">
              <a:latin typeface="Arial" pitchFamily="34" charset="0"/>
              <a:cs typeface="Arial" pitchFamily="34" charset="0"/>
            </a:rPr>
            <a:t>Análises Bioquímicas</a:t>
          </a:r>
          <a:endParaRPr lang="pt-BR" sz="4000" kern="1200" dirty="0">
            <a:latin typeface="Arial" pitchFamily="34" charset="0"/>
            <a:cs typeface="Arial" pitchFamily="34" charset="0"/>
          </a:endParaRPr>
        </a:p>
      </dsp:txBody>
      <dsp:txXfrm>
        <a:off x="8110635" y="834969"/>
        <a:ext cx="6224179" cy="3018189"/>
      </dsp:txXfrm>
    </dsp:sp>
    <dsp:sp modelId="{A18B0042-E65B-4E7B-800A-BF1821A3D988}">
      <dsp:nvSpPr>
        <dsp:cNvPr id="0" name=""/>
        <dsp:cNvSpPr/>
      </dsp:nvSpPr>
      <dsp:spPr>
        <a:xfrm>
          <a:off x="8657933" y="3947059"/>
          <a:ext cx="641197" cy="2404492"/>
        </a:xfrm>
        <a:custGeom>
          <a:avLst/>
          <a:gdLst/>
          <a:ahLst/>
          <a:cxnLst/>
          <a:rect l="0" t="0" r="0" b="0"/>
          <a:pathLst>
            <a:path>
              <a:moveTo>
                <a:pt x="0" y="0"/>
              </a:moveTo>
              <a:lnTo>
                <a:pt x="0" y="2404492"/>
              </a:lnTo>
              <a:lnTo>
                <a:pt x="641197" y="240449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7B9F2D-7034-41BA-8208-56DBAA1A3B20}">
      <dsp:nvSpPr>
        <dsp:cNvPr id="0" name=""/>
        <dsp:cNvSpPr/>
      </dsp:nvSpPr>
      <dsp:spPr>
        <a:xfrm>
          <a:off x="9299131" y="4748556"/>
          <a:ext cx="5129583" cy="320598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150000"/>
            </a:lnSpc>
            <a:spcBef>
              <a:spcPct val="0"/>
            </a:spcBef>
            <a:spcAft>
              <a:spcPct val="35000"/>
            </a:spcAft>
          </a:pPr>
          <a:r>
            <a:rPr lang="pt-BR" sz="4000" kern="1200" dirty="0" smtClean="0">
              <a:latin typeface="Arial" pitchFamily="34" charset="0"/>
              <a:cs typeface="Arial" pitchFamily="34" charset="0"/>
            </a:rPr>
            <a:t>Teores de pigmentos fotossintéticos</a:t>
          </a:r>
          <a:endParaRPr lang="pt-BR" sz="4000" kern="1200" dirty="0">
            <a:latin typeface="Arial" pitchFamily="34" charset="0"/>
            <a:cs typeface="Arial" pitchFamily="34" charset="0"/>
          </a:endParaRPr>
        </a:p>
      </dsp:txBody>
      <dsp:txXfrm>
        <a:off x="9393031" y="4842456"/>
        <a:ext cx="4941783" cy="3018189"/>
      </dsp:txXfrm>
    </dsp:sp>
    <dsp:sp modelId="{A78FE262-CC9D-46F2-A4C8-243948E2A859}">
      <dsp:nvSpPr>
        <dsp:cNvPr id="0" name=""/>
        <dsp:cNvSpPr/>
      </dsp:nvSpPr>
      <dsp:spPr>
        <a:xfrm>
          <a:off x="8657933" y="3947059"/>
          <a:ext cx="641197" cy="6411979"/>
        </a:xfrm>
        <a:custGeom>
          <a:avLst/>
          <a:gdLst/>
          <a:ahLst/>
          <a:cxnLst/>
          <a:rect l="0" t="0" r="0" b="0"/>
          <a:pathLst>
            <a:path>
              <a:moveTo>
                <a:pt x="0" y="0"/>
              </a:moveTo>
              <a:lnTo>
                <a:pt x="0" y="6411979"/>
              </a:lnTo>
              <a:lnTo>
                <a:pt x="641197" y="641197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A3124C-4679-4D03-949D-3C25D7E290EE}">
      <dsp:nvSpPr>
        <dsp:cNvPr id="0" name=""/>
        <dsp:cNvSpPr/>
      </dsp:nvSpPr>
      <dsp:spPr>
        <a:xfrm>
          <a:off x="9299131" y="8756043"/>
          <a:ext cx="5129583" cy="320598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150000"/>
            </a:lnSpc>
            <a:spcBef>
              <a:spcPct val="0"/>
            </a:spcBef>
            <a:spcAft>
              <a:spcPct val="35000"/>
            </a:spcAft>
          </a:pPr>
          <a:r>
            <a:rPr lang="pt-BR" sz="4000" kern="1200" dirty="0" smtClean="0">
              <a:latin typeface="Arial" pitchFamily="34" charset="0"/>
              <a:cs typeface="Arial" pitchFamily="34" charset="0"/>
            </a:rPr>
            <a:t>Produção de </a:t>
          </a:r>
          <a:r>
            <a:rPr lang="pt-BR" sz="4000" kern="1200" dirty="0" err="1" smtClean="0">
              <a:latin typeface="Arial" pitchFamily="34" charset="0"/>
              <a:cs typeface="Arial" pitchFamily="34" charset="0"/>
            </a:rPr>
            <a:t>emetina</a:t>
          </a:r>
          <a:r>
            <a:rPr lang="pt-BR" sz="4000" kern="1200" dirty="0" smtClean="0">
              <a:latin typeface="Arial" pitchFamily="34" charset="0"/>
              <a:cs typeface="Arial" pitchFamily="34" charset="0"/>
            </a:rPr>
            <a:t> e </a:t>
          </a:r>
          <a:r>
            <a:rPr lang="pt-BR" sz="4000" kern="1200" dirty="0" err="1" smtClean="0">
              <a:latin typeface="Arial" pitchFamily="34" charset="0"/>
              <a:cs typeface="Arial" pitchFamily="34" charset="0"/>
            </a:rPr>
            <a:t>cefalina</a:t>
          </a:r>
          <a:endParaRPr lang="pt-BR" sz="4000" kern="1200" dirty="0">
            <a:latin typeface="Arial" pitchFamily="34" charset="0"/>
            <a:cs typeface="Arial" pitchFamily="34" charset="0"/>
          </a:endParaRPr>
        </a:p>
      </dsp:txBody>
      <dsp:txXfrm>
        <a:off x="9393031" y="8849943"/>
        <a:ext cx="4941783" cy="30181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29947" y="13420201"/>
            <a:ext cx="27539395" cy="9260137"/>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4859894" y="24480362"/>
            <a:ext cx="22679502" cy="11040163"/>
          </a:xfrm>
        </p:spPr>
        <p:txBody>
          <a:bodyPr/>
          <a:lstStyle>
            <a:lvl1pPr marL="0" indent="0" algn="ctr">
              <a:buNone/>
              <a:defRPr>
                <a:solidFill>
                  <a:schemeClr val="tx1">
                    <a:tint val="75000"/>
                  </a:schemeClr>
                </a:solidFill>
              </a:defRPr>
            </a:lvl1pPr>
            <a:lvl2pPr marL="2356403" indent="0" algn="ctr">
              <a:buNone/>
              <a:defRPr>
                <a:solidFill>
                  <a:schemeClr val="tx1">
                    <a:tint val="75000"/>
                  </a:schemeClr>
                </a:solidFill>
              </a:defRPr>
            </a:lvl2pPr>
            <a:lvl3pPr marL="4712806" indent="0" algn="ctr">
              <a:buNone/>
              <a:defRPr>
                <a:solidFill>
                  <a:schemeClr val="tx1">
                    <a:tint val="75000"/>
                  </a:schemeClr>
                </a:solidFill>
              </a:defRPr>
            </a:lvl3pPr>
            <a:lvl4pPr marL="7069209" indent="0" algn="ctr">
              <a:buNone/>
              <a:defRPr>
                <a:solidFill>
                  <a:schemeClr val="tx1">
                    <a:tint val="75000"/>
                  </a:schemeClr>
                </a:solidFill>
              </a:defRPr>
            </a:lvl4pPr>
            <a:lvl5pPr marL="9425612" indent="0" algn="ctr">
              <a:buNone/>
              <a:defRPr>
                <a:solidFill>
                  <a:schemeClr val="tx1">
                    <a:tint val="75000"/>
                  </a:schemeClr>
                </a:solidFill>
              </a:defRPr>
            </a:lvl5pPr>
            <a:lvl6pPr marL="11782015" indent="0" algn="ctr">
              <a:buNone/>
              <a:defRPr>
                <a:solidFill>
                  <a:schemeClr val="tx1">
                    <a:tint val="75000"/>
                  </a:schemeClr>
                </a:solidFill>
              </a:defRPr>
            </a:lvl6pPr>
            <a:lvl7pPr marL="14138417" indent="0" algn="ctr">
              <a:buNone/>
              <a:defRPr>
                <a:solidFill>
                  <a:schemeClr val="tx1">
                    <a:tint val="75000"/>
                  </a:schemeClr>
                </a:solidFill>
              </a:defRPr>
            </a:lvl7pPr>
            <a:lvl8pPr marL="16494820" indent="0" algn="ctr">
              <a:buNone/>
              <a:defRPr>
                <a:solidFill>
                  <a:schemeClr val="tx1">
                    <a:tint val="75000"/>
                  </a:schemeClr>
                </a:solidFill>
              </a:defRPr>
            </a:lvl8pPr>
            <a:lvl9pPr marL="18851223"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4558CFE-C92F-4698-8A1A-D52D1F74249F}" type="datetimeFigureOut">
              <a:rPr lang="pt-BR" smtClean="0"/>
              <a:pPr/>
              <a:t>04/10/2016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D4E252-8979-4AED-BD85-8A45416A8AB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4558CFE-C92F-4698-8A1A-D52D1F74249F}" type="datetimeFigureOut">
              <a:rPr lang="pt-BR" smtClean="0"/>
              <a:pPr/>
              <a:t>04/10/2016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D4E252-8979-4AED-BD85-8A45416A8AB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3242549" y="10900163"/>
            <a:ext cx="25829433" cy="23222343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5743004" y="10900163"/>
            <a:ext cx="76959559" cy="23222343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4558CFE-C92F-4698-8A1A-D52D1F74249F}" type="datetimeFigureOut">
              <a:rPr lang="pt-BR" smtClean="0"/>
              <a:pPr/>
              <a:t>04/10/2016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D4E252-8979-4AED-BD85-8A45416A8AB1}"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30106" y="13420835"/>
            <a:ext cx="27539077" cy="9258866"/>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4860211" y="24479727"/>
            <a:ext cx="22678867" cy="11041433"/>
          </a:xfrm>
        </p:spPr>
        <p:txBody>
          <a:bodyPr/>
          <a:lstStyle>
            <a:lvl1pPr marL="0" indent="0" algn="ctr">
              <a:buNone/>
              <a:defRPr>
                <a:solidFill>
                  <a:schemeClr val="tx1">
                    <a:tint val="75000"/>
                  </a:schemeClr>
                </a:solidFill>
              </a:defRPr>
            </a:lvl1pPr>
            <a:lvl2pPr marL="498709" indent="0" algn="ctr">
              <a:buNone/>
              <a:defRPr>
                <a:solidFill>
                  <a:schemeClr val="tx1">
                    <a:tint val="75000"/>
                  </a:schemeClr>
                </a:solidFill>
              </a:defRPr>
            </a:lvl2pPr>
            <a:lvl3pPr marL="997420" indent="0" algn="ctr">
              <a:buNone/>
              <a:defRPr>
                <a:solidFill>
                  <a:schemeClr val="tx1">
                    <a:tint val="75000"/>
                  </a:schemeClr>
                </a:solidFill>
              </a:defRPr>
            </a:lvl3pPr>
            <a:lvl4pPr marL="1496129" indent="0" algn="ctr">
              <a:buNone/>
              <a:defRPr>
                <a:solidFill>
                  <a:schemeClr val="tx1">
                    <a:tint val="75000"/>
                  </a:schemeClr>
                </a:solidFill>
              </a:defRPr>
            </a:lvl4pPr>
            <a:lvl5pPr marL="1994838" indent="0" algn="ctr">
              <a:buNone/>
              <a:defRPr>
                <a:solidFill>
                  <a:schemeClr val="tx1">
                    <a:tint val="75000"/>
                  </a:schemeClr>
                </a:solidFill>
              </a:defRPr>
            </a:lvl5pPr>
            <a:lvl6pPr marL="2493548" indent="0" algn="ctr">
              <a:buNone/>
              <a:defRPr>
                <a:solidFill>
                  <a:schemeClr val="tx1">
                    <a:tint val="75000"/>
                  </a:schemeClr>
                </a:solidFill>
              </a:defRPr>
            </a:lvl6pPr>
            <a:lvl7pPr marL="2992258" indent="0" algn="ctr">
              <a:buNone/>
              <a:defRPr>
                <a:solidFill>
                  <a:schemeClr val="tx1">
                    <a:tint val="75000"/>
                  </a:schemeClr>
                </a:solidFill>
              </a:defRPr>
            </a:lvl7pPr>
            <a:lvl8pPr marL="3490967" indent="0" algn="ctr">
              <a:buNone/>
              <a:defRPr>
                <a:solidFill>
                  <a:schemeClr val="tx1">
                    <a:tint val="75000"/>
                  </a:schemeClr>
                </a:solidFill>
              </a:defRPr>
            </a:lvl8pPr>
            <a:lvl9pPr marL="3989677"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30F08B9-132B-4C0E-B0BA-8A3675C0479A}" type="datetimeFigureOut">
              <a:rPr lang="pt-BR" smtClean="0"/>
              <a:pPr/>
              <a:t>04/10/2016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E234EEC-EAB3-43E3-B785-08F37599E6A3}" type="slidenum">
              <a:rPr lang="pt-BR" smtClean="0"/>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30F08B9-132B-4C0E-B0BA-8A3675C0479A}" type="datetimeFigureOut">
              <a:rPr lang="pt-BR" smtClean="0"/>
              <a:pPr/>
              <a:t>04/10/2016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E234EEC-EAB3-43E3-B785-08F37599E6A3}" type="slidenum">
              <a:rPr lang="pt-BR" smtClean="0"/>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8675" y="27760730"/>
            <a:ext cx="27540665" cy="8579491"/>
          </a:xfrm>
        </p:spPr>
        <p:txBody>
          <a:bodyPr anchor="t"/>
          <a:lstStyle>
            <a:lvl1pPr algn="l">
              <a:defRPr sz="4364"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2558675" y="18309795"/>
            <a:ext cx="27540665" cy="9450933"/>
          </a:xfrm>
        </p:spPr>
        <p:txBody>
          <a:bodyPr anchor="b"/>
          <a:lstStyle>
            <a:lvl1pPr marL="0" indent="0">
              <a:buNone/>
              <a:defRPr sz="2182">
                <a:solidFill>
                  <a:schemeClr val="tx1">
                    <a:tint val="75000"/>
                  </a:schemeClr>
                </a:solidFill>
              </a:defRPr>
            </a:lvl1pPr>
            <a:lvl2pPr marL="498709" indent="0">
              <a:buNone/>
              <a:defRPr sz="1964">
                <a:solidFill>
                  <a:schemeClr val="tx1">
                    <a:tint val="75000"/>
                  </a:schemeClr>
                </a:solidFill>
              </a:defRPr>
            </a:lvl2pPr>
            <a:lvl3pPr marL="997420" indent="0">
              <a:buNone/>
              <a:defRPr sz="1745">
                <a:solidFill>
                  <a:schemeClr val="tx1">
                    <a:tint val="75000"/>
                  </a:schemeClr>
                </a:solidFill>
              </a:defRPr>
            </a:lvl3pPr>
            <a:lvl4pPr marL="1496129" indent="0">
              <a:buNone/>
              <a:defRPr sz="1527">
                <a:solidFill>
                  <a:schemeClr val="tx1">
                    <a:tint val="75000"/>
                  </a:schemeClr>
                </a:solidFill>
              </a:defRPr>
            </a:lvl4pPr>
            <a:lvl5pPr marL="1994838" indent="0">
              <a:buNone/>
              <a:defRPr sz="1527">
                <a:solidFill>
                  <a:schemeClr val="tx1">
                    <a:tint val="75000"/>
                  </a:schemeClr>
                </a:solidFill>
              </a:defRPr>
            </a:lvl5pPr>
            <a:lvl6pPr marL="2493548" indent="0">
              <a:buNone/>
              <a:defRPr sz="1527">
                <a:solidFill>
                  <a:schemeClr val="tx1">
                    <a:tint val="75000"/>
                  </a:schemeClr>
                </a:solidFill>
              </a:defRPr>
            </a:lvl6pPr>
            <a:lvl7pPr marL="2992258" indent="0">
              <a:buNone/>
              <a:defRPr sz="1527">
                <a:solidFill>
                  <a:schemeClr val="tx1">
                    <a:tint val="75000"/>
                  </a:schemeClr>
                </a:solidFill>
              </a:defRPr>
            </a:lvl7pPr>
            <a:lvl8pPr marL="3490967" indent="0">
              <a:buNone/>
              <a:defRPr sz="1527">
                <a:solidFill>
                  <a:schemeClr val="tx1">
                    <a:tint val="75000"/>
                  </a:schemeClr>
                </a:solidFill>
              </a:defRPr>
            </a:lvl8pPr>
            <a:lvl9pPr marL="3989677" indent="0">
              <a:buNone/>
              <a:defRPr sz="1527">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30F08B9-132B-4C0E-B0BA-8A3675C0479A}" type="datetimeFigureOut">
              <a:rPr lang="pt-BR" smtClean="0"/>
              <a:pPr/>
              <a:t>04/10/2016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E234EEC-EAB3-43E3-B785-08F37599E6A3}" type="slidenum">
              <a:rPr lang="pt-BR" smtClean="0"/>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1620603" y="10079515"/>
            <a:ext cx="14502855" cy="28511532"/>
          </a:xfrm>
        </p:spPr>
        <p:txBody>
          <a:bodyPr/>
          <a:lstStyle>
            <a:lvl1pPr>
              <a:defRPr sz="3055"/>
            </a:lvl1pPr>
            <a:lvl2pPr>
              <a:defRPr sz="2618"/>
            </a:lvl2pPr>
            <a:lvl3pPr>
              <a:defRPr sz="2182"/>
            </a:lvl3pPr>
            <a:lvl4pPr>
              <a:defRPr sz="1964"/>
            </a:lvl4pPr>
            <a:lvl5pPr>
              <a:defRPr sz="1964"/>
            </a:lvl5pPr>
            <a:lvl6pPr>
              <a:defRPr sz="1964"/>
            </a:lvl6pPr>
            <a:lvl7pPr>
              <a:defRPr sz="1964"/>
            </a:lvl7pPr>
            <a:lvl8pPr>
              <a:defRPr sz="1964"/>
            </a:lvl8pPr>
            <a:lvl9pPr>
              <a:defRPr sz="1964"/>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16275833" y="10079515"/>
            <a:ext cx="14502856" cy="28511532"/>
          </a:xfrm>
        </p:spPr>
        <p:txBody>
          <a:bodyPr/>
          <a:lstStyle>
            <a:lvl1pPr>
              <a:defRPr sz="3055"/>
            </a:lvl1pPr>
            <a:lvl2pPr>
              <a:defRPr sz="2618"/>
            </a:lvl2pPr>
            <a:lvl3pPr>
              <a:defRPr sz="2182"/>
            </a:lvl3pPr>
            <a:lvl4pPr>
              <a:defRPr sz="1964"/>
            </a:lvl4pPr>
            <a:lvl5pPr>
              <a:defRPr sz="1964"/>
            </a:lvl5pPr>
            <a:lvl6pPr>
              <a:defRPr sz="1964"/>
            </a:lvl6pPr>
            <a:lvl7pPr>
              <a:defRPr sz="1964"/>
            </a:lvl7pPr>
            <a:lvl8pPr>
              <a:defRPr sz="1964"/>
            </a:lvl8pPr>
            <a:lvl9pPr>
              <a:defRPr sz="1964"/>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30F08B9-132B-4C0E-B0BA-8A3675C0479A}" type="datetimeFigureOut">
              <a:rPr lang="pt-BR" smtClean="0"/>
              <a:pPr/>
              <a:t>04/10/2016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E234EEC-EAB3-43E3-B785-08F37599E6A3}" type="slidenum">
              <a:rPr lang="pt-BR" smtClean="0"/>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1620602" y="9669985"/>
            <a:ext cx="14313971" cy="4030219"/>
          </a:xfrm>
        </p:spPr>
        <p:txBody>
          <a:bodyPr anchor="b"/>
          <a:lstStyle>
            <a:lvl1pPr marL="0" indent="0">
              <a:buNone/>
              <a:defRPr sz="2618" b="1"/>
            </a:lvl1pPr>
            <a:lvl2pPr marL="498709" indent="0">
              <a:buNone/>
              <a:defRPr sz="2182" b="1"/>
            </a:lvl2pPr>
            <a:lvl3pPr marL="997420" indent="0">
              <a:buNone/>
              <a:defRPr sz="1964" b="1"/>
            </a:lvl3pPr>
            <a:lvl4pPr marL="1496129" indent="0">
              <a:buNone/>
              <a:defRPr sz="1745" b="1"/>
            </a:lvl4pPr>
            <a:lvl5pPr marL="1994838" indent="0">
              <a:buNone/>
              <a:defRPr sz="1745" b="1"/>
            </a:lvl5pPr>
            <a:lvl6pPr marL="2493548" indent="0">
              <a:buNone/>
              <a:defRPr sz="1745" b="1"/>
            </a:lvl6pPr>
            <a:lvl7pPr marL="2992258" indent="0">
              <a:buNone/>
              <a:defRPr sz="1745" b="1"/>
            </a:lvl7pPr>
            <a:lvl8pPr marL="3490967" indent="0">
              <a:buNone/>
              <a:defRPr sz="1745" b="1"/>
            </a:lvl8pPr>
            <a:lvl9pPr marL="3989677" indent="0">
              <a:buNone/>
              <a:defRPr sz="1745"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1620602" y="13700204"/>
            <a:ext cx="14313971" cy="24890843"/>
          </a:xfrm>
        </p:spPr>
        <p:txBody>
          <a:bodyPr/>
          <a:lstStyle>
            <a:lvl1pPr>
              <a:defRPr sz="2618"/>
            </a:lvl1pPr>
            <a:lvl2pPr>
              <a:defRPr sz="2182"/>
            </a:lvl2pPr>
            <a:lvl3pPr>
              <a:defRPr sz="1964"/>
            </a:lvl3pPr>
            <a:lvl4pPr>
              <a:defRPr sz="1745"/>
            </a:lvl4pPr>
            <a:lvl5pPr>
              <a:defRPr sz="1745"/>
            </a:lvl5pPr>
            <a:lvl6pPr>
              <a:defRPr sz="1745"/>
            </a:lvl6pPr>
            <a:lvl7pPr>
              <a:defRPr sz="1745"/>
            </a:lvl7pPr>
            <a:lvl8pPr>
              <a:defRPr sz="1745"/>
            </a:lvl8pPr>
            <a:lvl9pPr>
              <a:defRPr sz="1745"/>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6458370" y="9669985"/>
            <a:ext cx="14320320" cy="4030219"/>
          </a:xfrm>
        </p:spPr>
        <p:txBody>
          <a:bodyPr anchor="b"/>
          <a:lstStyle>
            <a:lvl1pPr marL="0" indent="0">
              <a:buNone/>
              <a:defRPr sz="2618" b="1"/>
            </a:lvl1pPr>
            <a:lvl2pPr marL="498709" indent="0">
              <a:buNone/>
              <a:defRPr sz="2182" b="1"/>
            </a:lvl2pPr>
            <a:lvl3pPr marL="997420" indent="0">
              <a:buNone/>
              <a:defRPr sz="1964" b="1"/>
            </a:lvl3pPr>
            <a:lvl4pPr marL="1496129" indent="0">
              <a:buNone/>
              <a:defRPr sz="1745" b="1"/>
            </a:lvl4pPr>
            <a:lvl5pPr marL="1994838" indent="0">
              <a:buNone/>
              <a:defRPr sz="1745" b="1"/>
            </a:lvl5pPr>
            <a:lvl6pPr marL="2493548" indent="0">
              <a:buNone/>
              <a:defRPr sz="1745" b="1"/>
            </a:lvl6pPr>
            <a:lvl7pPr marL="2992258" indent="0">
              <a:buNone/>
              <a:defRPr sz="1745" b="1"/>
            </a:lvl7pPr>
            <a:lvl8pPr marL="3490967" indent="0">
              <a:buNone/>
              <a:defRPr sz="1745" b="1"/>
            </a:lvl8pPr>
            <a:lvl9pPr marL="3989677" indent="0">
              <a:buNone/>
              <a:defRPr sz="1745"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16458370" y="13700204"/>
            <a:ext cx="14320320" cy="24890843"/>
          </a:xfrm>
        </p:spPr>
        <p:txBody>
          <a:bodyPr/>
          <a:lstStyle>
            <a:lvl1pPr>
              <a:defRPr sz="2618"/>
            </a:lvl1pPr>
            <a:lvl2pPr>
              <a:defRPr sz="2182"/>
            </a:lvl2pPr>
            <a:lvl3pPr>
              <a:defRPr sz="1964"/>
            </a:lvl3pPr>
            <a:lvl4pPr>
              <a:defRPr sz="1745"/>
            </a:lvl4pPr>
            <a:lvl5pPr>
              <a:defRPr sz="1745"/>
            </a:lvl5pPr>
            <a:lvl6pPr>
              <a:defRPr sz="1745"/>
            </a:lvl6pPr>
            <a:lvl7pPr>
              <a:defRPr sz="1745"/>
            </a:lvl7pPr>
            <a:lvl8pPr>
              <a:defRPr sz="1745"/>
            </a:lvl8pPr>
            <a:lvl9pPr>
              <a:defRPr sz="1745"/>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30F08B9-132B-4C0E-B0BA-8A3675C0479A}" type="datetimeFigureOut">
              <a:rPr lang="pt-BR" smtClean="0"/>
              <a:pPr/>
              <a:t>04/10/2016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E234EEC-EAB3-43E3-B785-08F37599E6A3}" type="slidenum">
              <a:rPr lang="pt-BR" smtClean="0"/>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30F08B9-132B-4C0E-B0BA-8A3675C0479A}" type="datetimeFigureOut">
              <a:rPr lang="pt-BR" smtClean="0"/>
              <a:pPr/>
              <a:t>04/10/2016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E234EEC-EAB3-43E3-B785-08F37599E6A3}" type="slidenum">
              <a:rPr lang="pt-BR" smtClean="0"/>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30F08B9-132B-4C0E-B0BA-8A3675C0479A}" type="datetimeFigureOut">
              <a:rPr lang="pt-BR" smtClean="0"/>
              <a:pPr/>
              <a:t>04/10/2016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E234EEC-EAB3-43E3-B785-08F37599E6A3}" type="slidenum">
              <a:rPr lang="pt-BR" smtClean="0"/>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20601" y="1720661"/>
            <a:ext cx="10658495" cy="7319156"/>
          </a:xfrm>
        </p:spPr>
        <p:txBody>
          <a:bodyPr anchor="b"/>
          <a:lstStyle>
            <a:lvl1pPr algn="l">
              <a:defRPr sz="2182"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12667979" y="1720662"/>
            <a:ext cx="18110713" cy="36870386"/>
          </a:xfrm>
        </p:spPr>
        <p:txBody>
          <a:bodyPr/>
          <a:lstStyle>
            <a:lvl1pPr>
              <a:defRPr sz="3491"/>
            </a:lvl1pPr>
            <a:lvl2pPr>
              <a:defRPr sz="3055"/>
            </a:lvl2pPr>
            <a:lvl3pPr>
              <a:defRPr sz="2618"/>
            </a:lvl3pPr>
            <a:lvl4pPr>
              <a:defRPr sz="2182"/>
            </a:lvl4pPr>
            <a:lvl5pPr>
              <a:defRPr sz="2182"/>
            </a:lvl5pPr>
            <a:lvl6pPr>
              <a:defRPr sz="2182"/>
            </a:lvl6pPr>
            <a:lvl7pPr>
              <a:defRPr sz="2182"/>
            </a:lvl7pPr>
            <a:lvl8pPr>
              <a:defRPr sz="2182"/>
            </a:lvl8pPr>
            <a:lvl9pPr>
              <a:defRPr sz="2182"/>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620601" y="9039817"/>
            <a:ext cx="10658495" cy="29551230"/>
          </a:xfrm>
        </p:spPr>
        <p:txBody>
          <a:bodyPr/>
          <a:lstStyle>
            <a:lvl1pPr marL="0" indent="0">
              <a:buNone/>
              <a:defRPr sz="1527"/>
            </a:lvl1pPr>
            <a:lvl2pPr marL="498709" indent="0">
              <a:buNone/>
              <a:defRPr sz="1309"/>
            </a:lvl2pPr>
            <a:lvl3pPr marL="997420" indent="0">
              <a:buNone/>
              <a:defRPr sz="1091"/>
            </a:lvl3pPr>
            <a:lvl4pPr marL="1496129" indent="0">
              <a:buNone/>
              <a:defRPr sz="982"/>
            </a:lvl4pPr>
            <a:lvl5pPr marL="1994838" indent="0">
              <a:buNone/>
              <a:defRPr sz="982"/>
            </a:lvl5pPr>
            <a:lvl6pPr marL="2493548" indent="0">
              <a:buNone/>
              <a:defRPr sz="982"/>
            </a:lvl6pPr>
            <a:lvl7pPr marL="2992258" indent="0">
              <a:buNone/>
              <a:defRPr sz="982"/>
            </a:lvl7pPr>
            <a:lvl8pPr marL="3490967" indent="0">
              <a:buNone/>
              <a:defRPr sz="982"/>
            </a:lvl8pPr>
            <a:lvl9pPr marL="3989677" indent="0">
              <a:buNone/>
              <a:defRPr sz="982"/>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30F08B9-132B-4C0E-B0BA-8A3675C0479A}" type="datetimeFigureOut">
              <a:rPr lang="pt-BR" smtClean="0"/>
              <a:pPr/>
              <a:t>04/10/2016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E234EEC-EAB3-43E3-B785-08F37599E6A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4558CFE-C92F-4698-8A1A-D52D1F74249F}" type="datetimeFigureOut">
              <a:rPr lang="pt-BR" smtClean="0"/>
              <a:pPr/>
              <a:t>04/10/2016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D4E252-8979-4AED-BD85-8A45416A8AB1}" type="slidenum">
              <a:rPr lang="pt-BR" smtClean="0"/>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0656" y="30240131"/>
            <a:ext cx="19439255" cy="3569893"/>
          </a:xfrm>
        </p:spPr>
        <p:txBody>
          <a:bodyPr anchor="b"/>
          <a:lstStyle>
            <a:lvl1pPr algn="l">
              <a:defRPr sz="2182"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6350656" y="3860375"/>
            <a:ext cx="19439255" cy="25919431"/>
          </a:xfrm>
        </p:spPr>
        <p:txBody>
          <a:bodyPr/>
          <a:lstStyle>
            <a:lvl1pPr marL="0" indent="0">
              <a:buNone/>
              <a:defRPr sz="3491"/>
            </a:lvl1pPr>
            <a:lvl2pPr marL="498709" indent="0">
              <a:buNone/>
              <a:defRPr sz="3055"/>
            </a:lvl2pPr>
            <a:lvl3pPr marL="997420" indent="0">
              <a:buNone/>
              <a:defRPr sz="2618"/>
            </a:lvl3pPr>
            <a:lvl4pPr marL="1496129" indent="0">
              <a:buNone/>
              <a:defRPr sz="2182"/>
            </a:lvl4pPr>
            <a:lvl5pPr marL="1994838" indent="0">
              <a:buNone/>
              <a:defRPr sz="2182"/>
            </a:lvl5pPr>
            <a:lvl6pPr marL="2493548" indent="0">
              <a:buNone/>
              <a:defRPr sz="2182"/>
            </a:lvl6pPr>
            <a:lvl7pPr marL="2992258" indent="0">
              <a:buNone/>
              <a:defRPr sz="2182"/>
            </a:lvl7pPr>
            <a:lvl8pPr marL="3490967" indent="0">
              <a:buNone/>
              <a:defRPr sz="2182"/>
            </a:lvl8pPr>
            <a:lvl9pPr marL="3989677" indent="0">
              <a:buNone/>
              <a:defRPr sz="2182"/>
            </a:lvl9pPr>
          </a:lstStyle>
          <a:p>
            <a:endParaRPr lang="pt-BR"/>
          </a:p>
        </p:txBody>
      </p:sp>
      <p:sp>
        <p:nvSpPr>
          <p:cNvPr id="4" name="Espaço Reservado para Texto 3"/>
          <p:cNvSpPr>
            <a:spLocks noGrp="1"/>
          </p:cNvSpPr>
          <p:nvPr>
            <p:ph type="body" sz="half" idx="2"/>
          </p:nvPr>
        </p:nvSpPr>
        <p:spPr>
          <a:xfrm>
            <a:off x="6350656" y="33810024"/>
            <a:ext cx="19439255" cy="5069916"/>
          </a:xfrm>
        </p:spPr>
        <p:txBody>
          <a:bodyPr/>
          <a:lstStyle>
            <a:lvl1pPr marL="0" indent="0">
              <a:buNone/>
              <a:defRPr sz="1527"/>
            </a:lvl1pPr>
            <a:lvl2pPr marL="498709" indent="0">
              <a:buNone/>
              <a:defRPr sz="1309"/>
            </a:lvl2pPr>
            <a:lvl3pPr marL="997420" indent="0">
              <a:buNone/>
              <a:defRPr sz="1091"/>
            </a:lvl3pPr>
            <a:lvl4pPr marL="1496129" indent="0">
              <a:buNone/>
              <a:defRPr sz="982"/>
            </a:lvl4pPr>
            <a:lvl5pPr marL="1994838" indent="0">
              <a:buNone/>
              <a:defRPr sz="982"/>
            </a:lvl5pPr>
            <a:lvl6pPr marL="2493548" indent="0">
              <a:buNone/>
              <a:defRPr sz="982"/>
            </a:lvl6pPr>
            <a:lvl7pPr marL="2992258" indent="0">
              <a:buNone/>
              <a:defRPr sz="982"/>
            </a:lvl7pPr>
            <a:lvl8pPr marL="3490967" indent="0">
              <a:buNone/>
              <a:defRPr sz="982"/>
            </a:lvl8pPr>
            <a:lvl9pPr marL="3989677" indent="0">
              <a:buNone/>
              <a:defRPr sz="982"/>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30F08B9-132B-4C0E-B0BA-8A3675C0479A}" type="datetimeFigureOut">
              <a:rPr lang="pt-BR" smtClean="0"/>
              <a:pPr/>
              <a:t>04/10/2016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E234EEC-EAB3-43E3-B785-08F37599E6A3}" type="slidenum">
              <a:rPr lang="pt-BR" smtClean="0"/>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30F08B9-132B-4C0E-B0BA-8A3675C0479A}" type="datetimeFigureOut">
              <a:rPr lang="pt-BR" smtClean="0"/>
              <a:pPr/>
              <a:t>04/10/2016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E234EEC-EAB3-43E3-B785-08F37599E6A3}" type="slidenum">
              <a:rPr lang="pt-BR" smtClean="0"/>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489961" y="1730184"/>
            <a:ext cx="7288729" cy="36860862"/>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1620601" y="1730184"/>
            <a:ext cx="21716983" cy="36860862"/>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30F08B9-132B-4C0E-B0BA-8A3675C0479A}" type="datetimeFigureOut">
              <a:rPr lang="pt-BR" smtClean="0"/>
              <a:pPr/>
              <a:t>04/10/2016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E234EEC-EAB3-43E3-B785-08F37599E6A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321" y="27760414"/>
            <a:ext cx="27539395" cy="8580127"/>
          </a:xfrm>
        </p:spPr>
        <p:txBody>
          <a:bodyPr anchor="t"/>
          <a:lstStyle>
            <a:lvl1pPr algn="l">
              <a:defRPr sz="20616"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2559321" y="18310277"/>
            <a:ext cx="27539395" cy="9450136"/>
          </a:xfrm>
        </p:spPr>
        <p:txBody>
          <a:bodyPr anchor="b"/>
          <a:lstStyle>
            <a:lvl1pPr marL="0" indent="0">
              <a:buNone/>
              <a:defRPr sz="10362">
                <a:solidFill>
                  <a:schemeClr val="tx1">
                    <a:tint val="75000"/>
                  </a:schemeClr>
                </a:solidFill>
              </a:defRPr>
            </a:lvl1pPr>
            <a:lvl2pPr marL="2356403" indent="0">
              <a:buNone/>
              <a:defRPr sz="9272">
                <a:solidFill>
                  <a:schemeClr val="tx1">
                    <a:tint val="75000"/>
                  </a:schemeClr>
                </a:solidFill>
              </a:defRPr>
            </a:lvl2pPr>
            <a:lvl3pPr marL="4712806" indent="0">
              <a:buNone/>
              <a:defRPr sz="8290">
                <a:solidFill>
                  <a:schemeClr val="tx1">
                    <a:tint val="75000"/>
                  </a:schemeClr>
                </a:solidFill>
              </a:defRPr>
            </a:lvl3pPr>
            <a:lvl4pPr marL="7069209" indent="0">
              <a:buNone/>
              <a:defRPr sz="7199">
                <a:solidFill>
                  <a:schemeClr val="tx1">
                    <a:tint val="75000"/>
                  </a:schemeClr>
                </a:solidFill>
              </a:defRPr>
            </a:lvl4pPr>
            <a:lvl5pPr marL="9425612" indent="0">
              <a:buNone/>
              <a:defRPr sz="7199">
                <a:solidFill>
                  <a:schemeClr val="tx1">
                    <a:tint val="75000"/>
                  </a:schemeClr>
                </a:solidFill>
              </a:defRPr>
            </a:lvl5pPr>
            <a:lvl6pPr marL="11782015" indent="0">
              <a:buNone/>
              <a:defRPr sz="7199">
                <a:solidFill>
                  <a:schemeClr val="tx1">
                    <a:tint val="75000"/>
                  </a:schemeClr>
                </a:solidFill>
              </a:defRPr>
            </a:lvl6pPr>
            <a:lvl7pPr marL="14138417" indent="0">
              <a:buNone/>
              <a:defRPr sz="7199">
                <a:solidFill>
                  <a:schemeClr val="tx1">
                    <a:tint val="75000"/>
                  </a:schemeClr>
                </a:solidFill>
              </a:defRPr>
            </a:lvl7pPr>
            <a:lvl8pPr marL="16494820" indent="0">
              <a:buNone/>
              <a:defRPr sz="7199">
                <a:solidFill>
                  <a:schemeClr val="tx1">
                    <a:tint val="75000"/>
                  </a:schemeClr>
                </a:solidFill>
              </a:defRPr>
            </a:lvl8pPr>
            <a:lvl9pPr marL="18851223" indent="0">
              <a:buNone/>
              <a:defRPr sz="7199">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64558CFE-C92F-4698-8A1A-D52D1F74249F}" type="datetimeFigureOut">
              <a:rPr lang="pt-BR" smtClean="0"/>
              <a:pPr/>
              <a:t>04/10/2016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D4E252-8979-4AED-BD85-8A45416A8AB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5743002" y="63500942"/>
            <a:ext cx="51394494" cy="179622653"/>
          </a:xfrm>
        </p:spPr>
        <p:txBody>
          <a:bodyPr/>
          <a:lstStyle>
            <a:lvl1pPr>
              <a:defRPr sz="14399"/>
            </a:lvl1pPr>
            <a:lvl2pPr>
              <a:defRPr sz="12326"/>
            </a:lvl2pPr>
            <a:lvl3pPr>
              <a:defRPr sz="10362"/>
            </a:lvl3pPr>
            <a:lvl4pPr>
              <a:defRPr sz="9272"/>
            </a:lvl4pPr>
            <a:lvl5pPr>
              <a:defRPr sz="9272"/>
            </a:lvl5pPr>
            <a:lvl6pPr>
              <a:defRPr sz="9272"/>
            </a:lvl6pPr>
            <a:lvl7pPr>
              <a:defRPr sz="9272"/>
            </a:lvl7pPr>
            <a:lvl8pPr>
              <a:defRPr sz="9272"/>
            </a:lvl8pPr>
            <a:lvl9pPr>
              <a:defRPr sz="9272"/>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7677485" y="63500942"/>
            <a:ext cx="51394497" cy="179622653"/>
          </a:xfrm>
        </p:spPr>
        <p:txBody>
          <a:bodyPr/>
          <a:lstStyle>
            <a:lvl1pPr>
              <a:defRPr sz="14399"/>
            </a:lvl1pPr>
            <a:lvl2pPr>
              <a:defRPr sz="12326"/>
            </a:lvl2pPr>
            <a:lvl3pPr>
              <a:defRPr sz="10362"/>
            </a:lvl3pPr>
            <a:lvl4pPr>
              <a:defRPr sz="9272"/>
            </a:lvl4pPr>
            <a:lvl5pPr>
              <a:defRPr sz="9272"/>
            </a:lvl5pPr>
            <a:lvl6pPr>
              <a:defRPr sz="9272"/>
            </a:lvl6pPr>
            <a:lvl7pPr>
              <a:defRPr sz="9272"/>
            </a:lvl7pPr>
            <a:lvl8pPr>
              <a:defRPr sz="9272"/>
            </a:lvl8pPr>
            <a:lvl9pPr>
              <a:defRPr sz="9272"/>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4558CFE-C92F-4698-8A1A-D52D1F74249F}" type="datetimeFigureOut">
              <a:rPr lang="pt-BR" smtClean="0"/>
              <a:pPr/>
              <a:t>04/10/2016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3D4E252-8979-4AED-BD85-8A45416A8AB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619965" y="1730030"/>
            <a:ext cx="29159359" cy="7200106"/>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1619965" y="9670146"/>
            <a:ext cx="14315312" cy="4030057"/>
          </a:xfrm>
        </p:spPr>
        <p:txBody>
          <a:bodyPr anchor="b"/>
          <a:lstStyle>
            <a:lvl1pPr marL="0" indent="0">
              <a:buNone/>
              <a:defRPr sz="12326" b="1"/>
            </a:lvl1pPr>
            <a:lvl2pPr marL="2356403" indent="0">
              <a:buNone/>
              <a:defRPr sz="10362" b="1"/>
            </a:lvl2pPr>
            <a:lvl3pPr marL="4712806" indent="0">
              <a:buNone/>
              <a:defRPr sz="9272" b="1"/>
            </a:lvl3pPr>
            <a:lvl4pPr marL="7069209" indent="0">
              <a:buNone/>
              <a:defRPr sz="8290" b="1"/>
            </a:lvl4pPr>
            <a:lvl5pPr marL="9425612" indent="0">
              <a:buNone/>
              <a:defRPr sz="8290" b="1"/>
            </a:lvl5pPr>
            <a:lvl6pPr marL="11782015" indent="0">
              <a:buNone/>
              <a:defRPr sz="8290" b="1"/>
            </a:lvl6pPr>
            <a:lvl7pPr marL="14138417" indent="0">
              <a:buNone/>
              <a:defRPr sz="8290" b="1"/>
            </a:lvl7pPr>
            <a:lvl8pPr marL="16494820" indent="0">
              <a:buNone/>
              <a:defRPr sz="8290" b="1"/>
            </a:lvl8pPr>
            <a:lvl9pPr marL="18851223" indent="0">
              <a:buNone/>
              <a:defRPr sz="829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1619965" y="13700202"/>
            <a:ext cx="14315312" cy="24890370"/>
          </a:xfrm>
        </p:spPr>
        <p:txBody>
          <a:bodyPr/>
          <a:lstStyle>
            <a:lvl1pPr>
              <a:defRPr sz="12326"/>
            </a:lvl1pPr>
            <a:lvl2pPr>
              <a:defRPr sz="10362"/>
            </a:lvl2pPr>
            <a:lvl3pPr>
              <a:defRPr sz="9272"/>
            </a:lvl3pPr>
            <a:lvl4pPr>
              <a:defRPr sz="8290"/>
            </a:lvl4pPr>
            <a:lvl5pPr>
              <a:defRPr sz="8290"/>
            </a:lvl5pPr>
            <a:lvl6pPr>
              <a:defRPr sz="8290"/>
            </a:lvl6pPr>
            <a:lvl7pPr>
              <a:defRPr sz="8290"/>
            </a:lvl7pPr>
            <a:lvl8pPr>
              <a:defRPr sz="8290"/>
            </a:lvl8pPr>
            <a:lvl9pPr>
              <a:defRPr sz="829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6458391" y="9670146"/>
            <a:ext cx="14320935" cy="4030057"/>
          </a:xfrm>
        </p:spPr>
        <p:txBody>
          <a:bodyPr anchor="b"/>
          <a:lstStyle>
            <a:lvl1pPr marL="0" indent="0">
              <a:buNone/>
              <a:defRPr sz="12326" b="1"/>
            </a:lvl1pPr>
            <a:lvl2pPr marL="2356403" indent="0">
              <a:buNone/>
              <a:defRPr sz="10362" b="1"/>
            </a:lvl2pPr>
            <a:lvl3pPr marL="4712806" indent="0">
              <a:buNone/>
              <a:defRPr sz="9272" b="1"/>
            </a:lvl3pPr>
            <a:lvl4pPr marL="7069209" indent="0">
              <a:buNone/>
              <a:defRPr sz="8290" b="1"/>
            </a:lvl4pPr>
            <a:lvl5pPr marL="9425612" indent="0">
              <a:buNone/>
              <a:defRPr sz="8290" b="1"/>
            </a:lvl5pPr>
            <a:lvl6pPr marL="11782015" indent="0">
              <a:buNone/>
              <a:defRPr sz="8290" b="1"/>
            </a:lvl6pPr>
            <a:lvl7pPr marL="14138417" indent="0">
              <a:buNone/>
              <a:defRPr sz="8290" b="1"/>
            </a:lvl7pPr>
            <a:lvl8pPr marL="16494820" indent="0">
              <a:buNone/>
              <a:defRPr sz="8290" b="1"/>
            </a:lvl8pPr>
            <a:lvl9pPr marL="18851223" indent="0">
              <a:buNone/>
              <a:defRPr sz="829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16458391" y="13700202"/>
            <a:ext cx="14320935" cy="24890370"/>
          </a:xfrm>
        </p:spPr>
        <p:txBody>
          <a:bodyPr/>
          <a:lstStyle>
            <a:lvl1pPr>
              <a:defRPr sz="12326"/>
            </a:lvl1pPr>
            <a:lvl2pPr>
              <a:defRPr sz="10362"/>
            </a:lvl2pPr>
            <a:lvl3pPr>
              <a:defRPr sz="9272"/>
            </a:lvl3pPr>
            <a:lvl4pPr>
              <a:defRPr sz="8290"/>
            </a:lvl4pPr>
            <a:lvl5pPr>
              <a:defRPr sz="8290"/>
            </a:lvl5pPr>
            <a:lvl6pPr>
              <a:defRPr sz="8290"/>
            </a:lvl6pPr>
            <a:lvl7pPr>
              <a:defRPr sz="8290"/>
            </a:lvl7pPr>
            <a:lvl8pPr>
              <a:defRPr sz="8290"/>
            </a:lvl8pPr>
            <a:lvl9pPr>
              <a:defRPr sz="829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4558CFE-C92F-4698-8A1A-D52D1F74249F}" type="datetimeFigureOut">
              <a:rPr lang="pt-BR" smtClean="0"/>
              <a:pPr/>
              <a:t>04/10/2016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3D4E252-8979-4AED-BD85-8A45416A8AB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64558CFE-C92F-4698-8A1A-D52D1F74249F}" type="datetimeFigureOut">
              <a:rPr lang="pt-BR" smtClean="0"/>
              <a:pPr/>
              <a:t>04/10/2016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3D4E252-8979-4AED-BD85-8A45416A8AB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3951" t="54151" r="7139"/>
          <a:stretch>
            <a:fillRect/>
          </a:stretch>
        </p:blipFill>
        <p:spPr bwMode="auto">
          <a:xfrm>
            <a:off x="0" y="301"/>
            <a:ext cx="32399288" cy="5760305"/>
          </a:xfrm>
          <a:prstGeom prst="rect">
            <a:avLst/>
          </a:prstGeom>
          <a:noFill/>
          <a:ln w="9525">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19967" y="1720026"/>
            <a:ext cx="10659142" cy="7320108"/>
          </a:xfrm>
        </p:spPr>
        <p:txBody>
          <a:bodyPr anchor="b"/>
          <a:lstStyle>
            <a:lvl1pPr algn="l">
              <a:defRPr sz="10362"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12667221" y="1720028"/>
            <a:ext cx="18112102" cy="36870548"/>
          </a:xfrm>
        </p:spPr>
        <p:txBody>
          <a:bodyPr/>
          <a:lstStyle>
            <a:lvl1pPr>
              <a:defRPr sz="16470"/>
            </a:lvl1pPr>
            <a:lvl2pPr>
              <a:defRPr sz="14399"/>
            </a:lvl2pPr>
            <a:lvl3pPr>
              <a:defRPr sz="12326"/>
            </a:lvl3pPr>
            <a:lvl4pPr>
              <a:defRPr sz="10362"/>
            </a:lvl4pPr>
            <a:lvl5pPr>
              <a:defRPr sz="10362"/>
            </a:lvl5pPr>
            <a:lvl6pPr>
              <a:defRPr sz="10362"/>
            </a:lvl6pPr>
            <a:lvl7pPr>
              <a:defRPr sz="10362"/>
            </a:lvl7pPr>
            <a:lvl8pPr>
              <a:defRPr sz="10362"/>
            </a:lvl8pPr>
            <a:lvl9pPr>
              <a:defRPr sz="10362"/>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619967" y="9040138"/>
            <a:ext cx="10659142" cy="29550440"/>
          </a:xfrm>
        </p:spPr>
        <p:txBody>
          <a:bodyPr/>
          <a:lstStyle>
            <a:lvl1pPr marL="0" indent="0">
              <a:buNone/>
              <a:defRPr sz="7199"/>
            </a:lvl1pPr>
            <a:lvl2pPr marL="2356403" indent="0">
              <a:buNone/>
              <a:defRPr sz="6217"/>
            </a:lvl2pPr>
            <a:lvl3pPr marL="4712806" indent="0">
              <a:buNone/>
              <a:defRPr sz="5127"/>
            </a:lvl3pPr>
            <a:lvl4pPr marL="7069209" indent="0">
              <a:buNone/>
              <a:defRPr sz="4691"/>
            </a:lvl4pPr>
            <a:lvl5pPr marL="9425612" indent="0">
              <a:buNone/>
              <a:defRPr sz="4691"/>
            </a:lvl5pPr>
            <a:lvl6pPr marL="11782015" indent="0">
              <a:buNone/>
              <a:defRPr sz="4691"/>
            </a:lvl6pPr>
            <a:lvl7pPr marL="14138417" indent="0">
              <a:buNone/>
              <a:defRPr sz="4691"/>
            </a:lvl7pPr>
            <a:lvl8pPr marL="16494820" indent="0">
              <a:buNone/>
              <a:defRPr sz="4691"/>
            </a:lvl8pPr>
            <a:lvl9pPr marL="18851223" indent="0">
              <a:buNone/>
              <a:defRPr sz="4691"/>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4558CFE-C92F-4698-8A1A-D52D1F74249F}" type="datetimeFigureOut">
              <a:rPr lang="pt-BR" smtClean="0"/>
              <a:pPr/>
              <a:t>04/10/2016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3D4E252-8979-4AED-BD85-8A45416A8AB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0489" y="30240447"/>
            <a:ext cx="19439573" cy="3570055"/>
          </a:xfrm>
        </p:spPr>
        <p:txBody>
          <a:bodyPr anchor="b"/>
          <a:lstStyle>
            <a:lvl1pPr algn="l">
              <a:defRPr sz="10362"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6350489" y="3860057"/>
            <a:ext cx="19439573" cy="25920383"/>
          </a:xfrm>
        </p:spPr>
        <p:txBody>
          <a:bodyPr/>
          <a:lstStyle>
            <a:lvl1pPr marL="0" indent="0">
              <a:buNone/>
              <a:defRPr sz="16470"/>
            </a:lvl1pPr>
            <a:lvl2pPr marL="2356403" indent="0">
              <a:buNone/>
              <a:defRPr sz="14399"/>
            </a:lvl2pPr>
            <a:lvl3pPr marL="4712806" indent="0">
              <a:buNone/>
              <a:defRPr sz="12326"/>
            </a:lvl3pPr>
            <a:lvl4pPr marL="7069209" indent="0">
              <a:buNone/>
              <a:defRPr sz="10362"/>
            </a:lvl4pPr>
            <a:lvl5pPr marL="9425612" indent="0">
              <a:buNone/>
              <a:defRPr sz="10362"/>
            </a:lvl5pPr>
            <a:lvl6pPr marL="11782015" indent="0">
              <a:buNone/>
              <a:defRPr sz="10362"/>
            </a:lvl6pPr>
            <a:lvl7pPr marL="14138417" indent="0">
              <a:buNone/>
              <a:defRPr sz="10362"/>
            </a:lvl7pPr>
            <a:lvl8pPr marL="16494820" indent="0">
              <a:buNone/>
              <a:defRPr sz="10362"/>
            </a:lvl8pPr>
            <a:lvl9pPr marL="18851223" indent="0">
              <a:buNone/>
              <a:defRPr sz="10362"/>
            </a:lvl9pPr>
          </a:lstStyle>
          <a:p>
            <a:endParaRPr lang="pt-BR"/>
          </a:p>
        </p:txBody>
      </p:sp>
      <p:sp>
        <p:nvSpPr>
          <p:cNvPr id="4" name="Espaço Reservado para Texto 3"/>
          <p:cNvSpPr>
            <a:spLocks noGrp="1"/>
          </p:cNvSpPr>
          <p:nvPr>
            <p:ph type="body" sz="half" idx="2"/>
          </p:nvPr>
        </p:nvSpPr>
        <p:spPr>
          <a:xfrm>
            <a:off x="6350489" y="33810503"/>
            <a:ext cx="19439573" cy="5070072"/>
          </a:xfrm>
        </p:spPr>
        <p:txBody>
          <a:bodyPr/>
          <a:lstStyle>
            <a:lvl1pPr marL="0" indent="0">
              <a:buNone/>
              <a:defRPr sz="7199"/>
            </a:lvl1pPr>
            <a:lvl2pPr marL="2356403" indent="0">
              <a:buNone/>
              <a:defRPr sz="6217"/>
            </a:lvl2pPr>
            <a:lvl3pPr marL="4712806" indent="0">
              <a:buNone/>
              <a:defRPr sz="5127"/>
            </a:lvl3pPr>
            <a:lvl4pPr marL="7069209" indent="0">
              <a:buNone/>
              <a:defRPr sz="4691"/>
            </a:lvl4pPr>
            <a:lvl5pPr marL="9425612" indent="0">
              <a:buNone/>
              <a:defRPr sz="4691"/>
            </a:lvl5pPr>
            <a:lvl6pPr marL="11782015" indent="0">
              <a:buNone/>
              <a:defRPr sz="4691"/>
            </a:lvl6pPr>
            <a:lvl7pPr marL="14138417" indent="0">
              <a:buNone/>
              <a:defRPr sz="4691"/>
            </a:lvl7pPr>
            <a:lvl8pPr marL="16494820" indent="0">
              <a:buNone/>
              <a:defRPr sz="4691"/>
            </a:lvl8pPr>
            <a:lvl9pPr marL="18851223" indent="0">
              <a:buNone/>
              <a:defRPr sz="4691"/>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4558CFE-C92F-4698-8A1A-D52D1F74249F}" type="datetimeFigureOut">
              <a:rPr lang="pt-BR" smtClean="0"/>
              <a:pPr/>
              <a:t>04/10/2016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3D4E252-8979-4AED-BD85-8A45416A8AB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619965" y="1730030"/>
            <a:ext cx="29159359" cy="7200106"/>
          </a:xfrm>
          <a:prstGeom prst="rect">
            <a:avLst/>
          </a:prstGeom>
        </p:spPr>
        <p:txBody>
          <a:bodyPr vert="horz" lIns="432054" tIns="216027" rIns="432054" bIns="216027"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1619965" y="10080153"/>
            <a:ext cx="29159359" cy="28510424"/>
          </a:xfrm>
          <a:prstGeom prst="rect">
            <a:avLst/>
          </a:prstGeom>
        </p:spPr>
        <p:txBody>
          <a:bodyPr vert="horz" lIns="432054" tIns="216027" rIns="432054" bIns="216027"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1619966" y="40040595"/>
            <a:ext cx="7559834" cy="2300034"/>
          </a:xfrm>
          <a:prstGeom prst="rect">
            <a:avLst/>
          </a:prstGeom>
        </p:spPr>
        <p:txBody>
          <a:bodyPr vert="horz" lIns="432054" tIns="216027" rIns="432054" bIns="216027" rtlCol="0" anchor="ctr"/>
          <a:lstStyle>
            <a:lvl1pPr algn="l">
              <a:defRPr sz="6217">
                <a:solidFill>
                  <a:schemeClr val="tx1">
                    <a:tint val="75000"/>
                  </a:schemeClr>
                </a:solidFill>
              </a:defRPr>
            </a:lvl1pPr>
          </a:lstStyle>
          <a:p>
            <a:fld id="{64558CFE-C92F-4698-8A1A-D52D1F74249F}" type="datetimeFigureOut">
              <a:rPr lang="pt-BR" smtClean="0"/>
              <a:pPr/>
              <a:t>04/10/2016</a:t>
            </a:fld>
            <a:endParaRPr lang="pt-BR"/>
          </a:p>
        </p:txBody>
      </p:sp>
      <p:sp>
        <p:nvSpPr>
          <p:cNvPr id="5" name="Espaço Reservado para Rodapé 4"/>
          <p:cNvSpPr>
            <a:spLocks noGrp="1"/>
          </p:cNvSpPr>
          <p:nvPr>
            <p:ph type="ftr" sz="quarter" idx="3"/>
          </p:nvPr>
        </p:nvSpPr>
        <p:spPr>
          <a:xfrm>
            <a:off x="11069757" y="40040595"/>
            <a:ext cx="10259775" cy="2300034"/>
          </a:xfrm>
          <a:prstGeom prst="rect">
            <a:avLst/>
          </a:prstGeom>
        </p:spPr>
        <p:txBody>
          <a:bodyPr vert="horz" lIns="432054" tIns="216027" rIns="432054" bIns="216027" rtlCol="0" anchor="ctr"/>
          <a:lstStyle>
            <a:lvl1pPr algn="ctr">
              <a:defRPr sz="6217">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23219492" y="40040595"/>
            <a:ext cx="7559834" cy="2300034"/>
          </a:xfrm>
          <a:prstGeom prst="rect">
            <a:avLst/>
          </a:prstGeom>
        </p:spPr>
        <p:txBody>
          <a:bodyPr vert="horz" lIns="432054" tIns="216027" rIns="432054" bIns="216027" rtlCol="0" anchor="ctr"/>
          <a:lstStyle>
            <a:lvl1pPr algn="r">
              <a:defRPr sz="6217">
                <a:solidFill>
                  <a:schemeClr val="tx1">
                    <a:tint val="75000"/>
                  </a:schemeClr>
                </a:solidFill>
              </a:defRPr>
            </a:lvl1pPr>
          </a:lstStyle>
          <a:p>
            <a:fld id="{B3D4E252-8979-4AED-BD85-8A45416A8AB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12806" rtl="0" eaLnBrk="1" latinLnBrk="0" hangingPunct="1">
        <a:spcBef>
          <a:spcPct val="0"/>
        </a:spcBef>
        <a:buNone/>
        <a:defRPr sz="22689" kern="1200">
          <a:solidFill>
            <a:schemeClr val="tx1"/>
          </a:solidFill>
          <a:latin typeface="+mj-lt"/>
          <a:ea typeface="+mj-ea"/>
          <a:cs typeface="+mj-cs"/>
        </a:defRPr>
      </a:lvl1pPr>
    </p:titleStyle>
    <p:bodyStyle>
      <a:lvl1pPr marL="1767303" indent="-1767303" algn="l" defTabSz="4712806" rtl="0" eaLnBrk="1" latinLnBrk="0" hangingPunct="1">
        <a:spcBef>
          <a:spcPct val="20000"/>
        </a:spcBef>
        <a:buFont typeface="Arial" pitchFamily="34" charset="0"/>
        <a:buChar char="•"/>
        <a:defRPr sz="16470" kern="1200">
          <a:solidFill>
            <a:schemeClr val="tx1"/>
          </a:solidFill>
          <a:latin typeface="+mn-lt"/>
          <a:ea typeface="+mn-ea"/>
          <a:cs typeface="+mn-cs"/>
        </a:defRPr>
      </a:lvl1pPr>
      <a:lvl2pPr marL="3829155" indent="-1472752" algn="l" defTabSz="4712806" rtl="0" eaLnBrk="1" latinLnBrk="0" hangingPunct="1">
        <a:spcBef>
          <a:spcPct val="20000"/>
        </a:spcBef>
        <a:buFont typeface="Arial" pitchFamily="34" charset="0"/>
        <a:buChar char="–"/>
        <a:defRPr sz="14399" kern="1200">
          <a:solidFill>
            <a:schemeClr val="tx1"/>
          </a:solidFill>
          <a:latin typeface="+mn-lt"/>
          <a:ea typeface="+mn-ea"/>
          <a:cs typeface="+mn-cs"/>
        </a:defRPr>
      </a:lvl2pPr>
      <a:lvl3pPr marL="5891007" indent="-1178201" algn="l" defTabSz="4712806" rtl="0" eaLnBrk="1" latinLnBrk="0" hangingPunct="1">
        <a:spcBef>
          <a:spcPct val="20000"/>
        </a:spcBef>
        <a:buFont typeface="Arial" pitchFamily="34" charset="0"/>
        <a:buChar char="•"/>
        <a:defRPr sz="12326" kern="1200">
          <a:solidFill>
            <a:schemeClr val="tx1"/>
          </a:solidFill>
          <a:latin typeface="+mn-lt"/>
          <a:ea typeface="+mn-ea"/>
          <a:cs typeface="+mn-cs"/>
        </a:defRPr>
      </a:lvl3pPr>
      <a:lvl4pPr marL="8247410" indent="-1178201" algn="l" defTabSz="4712806" rtl="0" eaLnBrk="1" latinLnBrk="0" hangingPunct="1">
        <a:spcBef>
          <a:spcPct val="20000"/>
        </a:spcBef>
        <a:buFont typeface="Arial" pitchFamily="34" charset="0"/>
        <a:buChar char="–"/>
        <a:defRPr sz="10362" kern="1200">
          <a:solidFill>
            <a:schemeClr val="tx1"/>
          </a:solidFill>
          <a:latin typeface="+mn-lt"/>
          <a:ea typeface="+mn-ea"/>
          <a:cs typeface="+mn-cs"/>
        </a:defRPr>
      </a:lvl4pPr>
      <a:lvl5pPr marL="10603813" indent="-1178201" algn="l" defTabSz="4712806" rtl="0" eaLnBrk="1" latinLnBrk="0" hangingPunct="1">
        <a:spcBef>
          <a:spcPct val="20000"/>
        </a:spcBef>
        <a:buFont typeface="Arial" pitchFamily="34" charset="0"/>
        <a:buChar char="»"/>
        <a:defRPr sz="10362" kern="1200">
          <a:solidFill>
            <a:schemeClr val="tx1"/>
          </a:solidFill>
          <a:latin typeface="+mn-lt"/>
          <a:ea typeface="+mn-ea"/>
          <a:cs typeface="+mn-cs"/>
        </a:defRPr>
      </a:lvl5pPr>
      <a:lvl6pPr marL="12960216" indent="-1178201" algn="l" defTabSz="4712806" rtl="0" eaLnBrk="1" latinLnBrk="0" hangingPunct="1">
        <a:spcBef>
          <a:spcPct val="20000"/>
        </a:spcBef>
        <a:buFont typeface="Arial" pitchFamily="34" charset="0"/>
        <a:buChar char="•"/>
        <a:defRPr sz="10362" kern="1200">
          <a:solidFill>
            <a:schemeClr val="tx1"/>
          </a:solidFill>
          <a:latin typeface="+mn-lt"/>
          <a:ea typeface="+mn-ea"/>
          <a:cs typeface="+mn-cs"/>
        </a:defRPr>
      </a:lvl6pPr>
      <a:lvl7pPr marL="15316619" indent="-1178201" algn="l" defTabSz="4712806" rtl="0" eaLnBrk="1" latinLnBrk="0" hangingPunct="1">
        <a:spcBef>
          <a:spcPct val="20000"/>
        </a:spcBef>
        <a:buFont typeface="Arial" pitchFamily="34" charset="0"/>
        <a:buChar char="•"/>
        <a:defRPr sz="10362" kern="1200">
          <a:solidFill>
            <a:schemeClr val="tx1"/>
          </a:solidFill>
          <a:latin typeface="+mn-lt"/>
          <a:ea typeface="+mn-ea"/>
          <a:cs typeface="+mn-cs"/>
        </a:defRPr>
      </a:lvl7pPr>
      <a:lvl8pPr marL="17673022" indent="-1178201" algn="l" defTabSz="4712806" rtl="0" eaLnBrk="1" latinLnBrk="0" hangingPunct="1">
        <a:spcBef>
          <a:spcPct val="20000"/>
        </a:spcBef>
        <a:buFont typeface="Arial" pitchFamily="34" charset="0"/>
        <a:buChar char="•"/>
        <a:defRPr sz="10362" kern="1200">
          <a:solidFill>
            <a:schemeClr val="tx1"/>
          </a:solidFill>
          <a:latin typeface="+mn-lt"/>
          <a:ea typeface="+mn-ea"/>
          <a:cs typeface="+mn-cs"/>
        </a:defRPr>
      </a:lvl8pPr>
      <a:lvl9pPr marL="20029425" indent="-1178201" algn="l" defTabSz="4712806" rtl="0" eaLnBrk="1" latinLnBrk="0" hangingPunct="1">
        <a:spcBef>
          <a:spcPct val="20000"/>
        </a:spcBef>
        <a:buFont typeface="Arial" pitchFamily="34" charset="0"/>
        <a:buChar char="•"/>
        <a:defRPr sz="10362" kern="1200">
          <a:solidFill>
            <a:schemeClr val="tx1"/>
          </a:solidFill>
          <a:latin typeface="+mn-lt"/>
          <a:ea typeface="+mn-ea"/>
          <a:cs typeface="+mn-cs"/>
        </a:defRPr>
      </a:lvl9pPr>
    </p:bodyStyle>
    <p:otherStyle>
      <a:defPPr>
        <a:defRPr lang="pt-BR"/>
      </a:defPPr>
      <a:lvl1pPr marL="0" algn="l" defTabSz="4712806" rtl="0" eaLnBrk="1" latinLnBrk="0" hangingPunct="1">
        <a:defRPr sz="9272" kern="1200">
          <a:solidFill>
            <a:schemeClr val="tx1"/>
          </a:solidFill>
          <a:latin typeface="+mn-lt"/>
          <a:ea typeface="+mn-ea"/>
          <a:cs typeface="+mn-cs"/>
        </a:defRPr>
      </a:lvl1pPr>
      <a:lvl2pPr marL="2356403" algn="l" defTabSz="4712806" rtl="0" eaLnBrk="1" latinLnBrk="0" hangingPunct="1">
        <a:defRPr sz="9272" kern="1200">
          <a:solidFill>
            <a:schemeClr val="tx1"/>
          </a:solidFill>
          <a:latin typeface="+mn-lt"/>
          <a:ea typeface="+mn-ea"/>
          <a:cs typeface="+mn-cs"/>
        </a:defRPr>
      </a:lvl2pPr>
      <a:lvl3pPr marL="4712806" algn="l" defTabSz="4712806" rtl="0" eaLnBrk="1" latinLnBrk="0" hangingPunct="1">
        <a:defRPr sz="9272" kern="1200">
          <a:solidFill>
            <a:schemeClr val="tx1"/>
          </a:solidFill>
          <a:latin typeface="+mn-lt"/>
          <a:ea typeface="+mn-ea"/>
          <a:cs typeface="+mn-cs"/>
        </a:defRPr>
      </a:lvl3pPr>
      <a:lvl4pPr marL="7069209" algn="l" defTabSz="4712806" rtl="0" eaLnBrk="1" latinLnBrk="0" hangingPunct="1">
        <a:defRPr sz="9272" kern="1200">
          <a:solidFill>
            <a:schemeClr val="tx1"/>
          </a:solidFill>
          <a:latin typeface="+mn-lt"/>
          <a:ea typeface="+mn-ea"/>
          <a:cs typeface="+mn-cs"/>
        </a:defRPr>
      </a:lvl4pPr>
      <a:lvl5pPr marL="9425612" algn="l" defTabSz="4712806" rtl="0" eaLnBrk="1" latinLnBrk="0" hangingPunct="1">
        <a:defRPr sz="9272" kern="1200">
          <a:solidFill>
            <a:schemeClr val="tx1"/>
          </a:solidFill>
          <a:latin typeface="+mn-lt"/>
          <a:ea typeface="+mn-ea"/>
          <a:cs typeface="+mn-cs"/>
        </a:defRPr>
      </a:lvl5pPr>
      <a:lvl6pPr marL="11782015" algn="l" defTabSz="4712806" rtl="0" eaLnBrk="1" latinLnBrk="0" hangingPunct="1">
        <a:defRPr sz="9272" kern="1200">
          <a:solidFill>
            <a:schemeClr val="tx1"/>
          </a:solidFill>
          <a:latin typeface="+mn-lt"/>
          <a:ea typeface="+mn-ea"/>
          <a:cs typeface="+mn-cs"/>
        </a:defRPr>
      </a:lvl6pPr>
      <a:lvl7pPr marL="14138417" algn="l" defTabSz="4712806" rtl="0" eaLnBrk="1" latinLnBrk="0" hangingPunct="1">
        <a:defRPr sz="9272" kern="1200">
          <a:solidFill>
            <a:schemeClr val="tx1"/>
          </a:solidFill>
          <a:latin typeface="+mn-lt"/>
          <a:ea typeface="+mn-ea"/>
          <a:cs typeface="+mn-cs"/>
        </a:defRPr>
      </a:lvl7pPr>
      <a:lvl8pPr marL="16494820" algn="l" defTabSz="4712806" rtl="0" eaLnBrk="1" latinLnBrk="0" hangingPunct="1">
        <a:defRPr sz="9272" kern="1200">
          <a:solidFill>
            <a:schemeClr val="tx1"/>
          </a:solidFill>
          <a:latin typeface="+mn-lt"/>
          <a:ea typeface="+mn-ea"/>
          <a:cs typeface="+mn-cs"/>
        </a:defRPr>
      </a:lvl8pPr>
      <a:lvl9pPr marL="18851223" algn="l" defTabSz="4712806" rtl="0" eaLnBrk="1" latinLnBrk="0" hangingPunct="1">
        <a:defRPr sz="927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620600" y="1730186"/>
            <a:ext cx="29158089" cy="7200106"/>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1620600" y="10079515"/>
            <a:ext cx="29158089" cy="28511532"/>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1620601" y="40040275"/>
            <a:ext cx="7558564" cy="2300033"/>
          </a:xfrm>
          <a:prstGeom prst="rect">
            <a:avLst/>
          </a:prstGeom>
        </p:spPr>
        <p:txBody>
          <a:bodyPr vert="horz" lIns="91440" tIns="45720" rIns="91440" bIns="45720" rtlCol="0" anchor="ctr"/>
          <a:lstStyle>
            <a:lvl1pPr algn="l">
              <a:defRPr sz="1309">
                <a:solidFill>
                  <a:schemeClr val="tx1">
                    <a:tint val="75000"/>
                  </a:schemeClr>
                </a:solidFill>
              </a:defRPr>
            </a:lvl1pPr>
          </a:lstStyle>
          <a:p>
            <a:fld id="{D30F08B9-132B-4C0E-B0BA-8A3675C0479A}" type="datetimeFigureOut">
              <a:rPr lang="pt-BR" smtClean="0"/>
              <a:pPr/>
              <a:t>04/10/2016</a:t>
            </a:fld>
            <a:endParaRPr lang="pt-BR"/>
          </a:p>
        </p:txBody>
      </p:sp>
      <p:sp>
        <p:nvSpPr>
          <p:cNvPr id="5" name="Espaço Reservado para Rodapé 4"/>
          <p:cNvSpPr>
            <a:spLocks noGrp="1"/>
          </p:cNvSpPr>
          <p:nvPr>
            <p:ph type="ftr" sz="quarter" idx="3"/>
          </p:nvPr>
        </p:nvSpPr>
        <p:spPr>
          <a:xfrm>
            <a:off x="11069598" y="40040275"/>
            <a:ext cx="10260092" cy="2300033"/>
          </a:xfrm>
          <a:prstGeom prst="rect">
            <a:avLst/>
          </a:prstGeom>
        </p:spPr>
        <p:txBody>
          <a:bodyPr vert="horz" lIns="91440" tIns="45720" rIns="91440" bIns="45720" rtlCol="0" anchor="ctr"/>
          <a:lstStyle>
            <a:lvl1pPr algn="ctr">
              <a:defRPr sz="1309">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23220127" y="40040275"/>
            <a:ext cx="7558564" cy="2300033"/>
          </a:xfrm>
          <a:prstGeom prst="rect">
            <a:avLst/>
          </a:prstGeom>
        </p:spPr>
        <p:txBody>
          <a:bodyPr vert="horz" lIns="91440" tIns="45720" rIns="91440" bIns="45720" rtlCol="0" anchor="ctr"/>
          <a:lstStyle>
            <a:lvl1pPr algn="r">
              <a:defRPr sz="1309">
                <a:solidFill>
                  <a:schemeClr val="tx1">
                    <a:tint val="75000"/>
                  </a:schemeClr>
                </a:solidFill>
              </a:defRPr>
            </a:lvl1pPr>
          </a:lstStyle>
          <a:p>
            <a:fld id="{FE234EEC-EAB3-43E3-B785-08F37599E6A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97420" rtl="0" eaLnBrk="1" latinLnBrk="0" hangingPunct="1">
        <a:spcBef>
          <a:spcPct val="0"/>
        </a:spcBef>
        <a:buNone/>
        <a:defRPr sz="4800" kern="1200">
          <a:solidFill>
            <a:schemeClr val="tx1"/>
          </a:solidFill>
          <a:latin typeface="+mj-lt"/>
          <a:ea typeface="+mj-ea"/>
          <a:cs typeface="+mj-cs"/>
        </a:defRPr>
      </a:lvl1pPr>
    </p:titleStyle>
    <p:bodyStyle>
      <a:lvl1pPr marL="374033" indent="-374033" algn="l" defTabSz="997420" rtl="0" eaLnBrk="1" latinLnBrk="0" hangingPunct="1">
        <a:spcBef>
          <a:spcPct val="20000"/>
        </a:spcBef>
        <a:buFont typeface="Arial" pitchFamily="34" charset="0"/>
        <a:buChar char="•"/>
        <a:defRPr sz="3491" kern="1200">
          <a:solidFill>
            <a:schemeClr val="tx1"/>
          </a:solidFill>
          <a:latin typeface="+mn-lt"/>
          <a:ea typeface="+mn-ea"/>
          <a:cs typeface="+mn-cs"/>
        </a:defRPr>
      </a:lvl1pPr>
      <a:lvl2pPr marL="810403" indent="-311693" algn="l" defTabSz="997420" rtl="0" eaLnBrk="1" latinLnBrk="0" hangingPunct="1">
        <a:spcBef>
          <a:spcPct val="20000"/>
        </a:spcBef>
        <a:buFont typeface="Arial" pitchFamily="34" charset="0"/>
        <a:buChar char="–"/>
        <a:defRPr sz="3055" kern="1200">
          <a:solidFill>
            <a:schemeClr val="tx1"/>
          </a:solidFill>
          <a:latin typeface="+mn-lt"/>
          <a:ea typeface="+mn-ea"/>
          <a:cs typeface="+mn-cs"/>
        </a:defRPr>
      </a:lvl2pPr>
      <a:lvl3pPr marL="1246774" indent="-249355" algn="l" defTabSz="997420" rtl="0" eaLnBrk="1" latinLnBrk="0" hangingPunct="1">
        <a:spcBef>
          <a:spcPct val="20000"/>
        </a:spcBef>
        <a:buFont typeface="Arial" pitchFamily="34" charset="0"/>
        <a:buChar char="•"/>
        <a:defRPr sz="2618" kern="1200">
          <a:solidFill>
            <a:schemeClr val="tx1"/>
          </a:solidFill>
          <a:latin typeface="+mn-lt"/>
          <a:ea typeface="+mn-ea"/>
          <a:cs typeface="+mn-cs"/>
        </a:defRPr>
      </a:lvl3pPr>
      <a:lvl4pPr marL="1745484" indent="-249355" algn="l" defTabSz="997420" rtl="0" eaLnBrk="1" latinLnBrk="0" hangingPunct="1">
        <a:spcBef>
          <a:spcPct val="20000"/>
        </a:spcBef>
        <a:buFont typeface="Arial" pitchFamily="34" charset="0"/>
        <a:buChar char="–"/>
        <a:defRPr sz="2182" kern="1200">
          <a:solidFill>
            <a:schemeClr val="tx1"/>
          </a:solidFill>
          <a:latin typeface="+mn-lt"/>
          <a:ea typeface="+mn-ea"/>
          <a:cs typeface="+mn-cs"/>
        </a:defRPr>
      </a:lvl4pPr>
      <a:lvl5pPr marL="2244193" indent="-249355" algn="l" defTabSz="997420" rtl="0" eaLnBrk="1" latinLnBrk="0" hangingPunct="1">
        <a:spcBef>
          <a:spcPct val="20000"/>
        </a:spcBef>
        <a:buFont typeface="Arial" pitchFamily="34" charset="0"/>
        <a:buChar char="»"/>
        <a:defRPr sz="2182" kern="1200">
          <a:solidFill>
            <a:schemeClr val="tx1"/>
          </a:solidFill>
          <a:latin typeface="+mn-lt"/>
          <a:ea typeface="+mn-ea"/>
          <a:cs typeface="+mn-cs"/>
        </a:defRPr>
      </a:lvl5pPr>
      <a:lvl6pPr marL="2742903" indent="-249355" algn="l" defTabSz="997420" rtl="0" eaLnBrk="1" latinLnBrk="0" hangingPunct="1">
        <a:spcBef>
          <a:spcPct val="20000"/>
        </a:spcBef>
        <a:buFont typeface="Arial" pitchFamily="34" charset="0"/>
        <a:buChar char="•"/>
        <a:defRPr sz="2182" kern="1200">
          <a:solidFill>
            <a:schemeClr val="tx1"/>
          </a:solidFill>
          <a:latin typeface="+mn-lt"/>
          <a:ea typeface="+mn-ea"/>
          <a:cs typeface="+mn-cs"/>
        </a:defRPr>
      </a:lvl6pPr>
      <a:lvl7pPr marL="3241613" indent="-249355" algn="l" defTabSz="997420" rtl="0" eaLnBrk="1" latinLnBrk="0" hangingPunct="1">
        <a:spcBef>
          <a:spcPct val="20000"/>
        </a:spcBef>
        <a:buFont typeface="Arial" pitchFamily="34" charset="0"/>
        <a:buChar char="•"/>
        <a:defRPr sz="2182" kern="1200">
          <a:solidFill>
            <a:schemeClr val="tx1"/>
          </a:solidFill>
          <a:latin typeface="+mn-lt"/>
          <a:ea typeface="+mn-ea"/>
          <a:cs typeface="+mn-cs"/>
        </a:defRPr>
      </a:lvl7pPr>
      <a:lvl8pPr marL="3740322" indent="-249355" algn="l" defTabSz="997420" rtl="0" eaLnBrk="1" latinLnBrk="0" hangingPunct="1">
        <a:spcBef>
          <a:spcPct val="20000"/>
        </a:spcBef>
        <a:buFont typeface="Arial" pitchFamily="34" charset="0"/>
        <a:buChar char="•"/>
        <a:defRPr sz="2182" kern="1200">
          <a:solidFill>
            <a:schemeClr val="tx1"/>
          </a:solidFill>
          <a:latin typeface="+mn-lt"/>
          <a:ea typeface="+mn-ea"/>
          <a:cs typeface="+mn-cs"/>
        </a:defRPr>
      </a:lvl8pPr>
      <a:lvl9pPr marL="4239031" indent="-249355" algn="l" defTabSz="997420" rtl="0" eaLnBrk="1" latinLnBrk="0" hangingPunct="1">
        <a:spcBef>
          <a:spcPct val="20000"/>
        </a:spcBef>
        <a:buFont typeface="Arial" pitchFamily="34" charset="0"/>
        <a:buChar char="•"/>
        <a:defRPr sz="2182" kern="1200">
          <a:solidFill>
            <a:schemeClr val="tx1"/>
          </a:solidFill>
          <a:latin typeface="+mn-lt"/>
          <a:ea typeface="+mn-ea"/>
          <a:cs typeface="+mn-cs"/>
        </a:defRPr>
      </a:lvl9pPr>
    </p:bodyStyle>
    <p:otherStyle>
      <a:defPPr>
        <a:defRPr lang="pt-BR"/>
      </a:defPPr>
      <a:lvl1pPr marL="0" algn="l" defTabSz="997420" rtl="0" eaLnBrk="1" latinLnBrk="0" hangingPunct="1">
        <a:defRPr sz="1964" kern="1200">
          <a:solidFill>
            <a:schemeClr val="tx1"/>
          </a:solidFill>
          <a:latin typeface="+mn-lt"/>
          <a:ea typeface="+mn-ea"/>
          <a:cs typeface="+mn-cs"/>
        </a:defRPr>
      </a:lvl1pPr>
      <a:lvl2pPr marL="498709" algn="l" defTabSz="997420" rtl="0" eaLnBrk="1" latinLnBrk="0" hangingPunct="1">
        <a:defRPr sz="1964" kern="1200">
          <a:solidFill>
            <a:schemeClr val="tx1"/>
          </a:solidFill>
          <a:latin typeface="+mn-lt"/>
          <a:ea typeface="+mn-ea"/>
          <a:cs typeface="+mn-cs"/>
        </a:defRPr>
      </a:lvl2pPr>
      <a:lvl3pPr marL="997420" algn="l" defTabSz="997420" rtl="0" eaLnBrk="1" latinLnBrk="0" hangingPunct="1">
        <a:defRPr sz="1964" kern="1200">
          <a:solidFill>
            <a:schemeClr val="tx1"/>
          </a:solidFill>
          <a:latin typeface="+mn-lt"/>
          <a:ea typeface="+mn-ea"/>
          <a:cs typeface="+mn-cs"/>
        </a:defRPr>
      </a:lvl3pPr>
      <a:lvl4pPr marL="1496129" algn="l" defTabSz="997420" rtl="0" eaLnBrk="1" latinLnBrk="0" hangingPunct="1">
        <a:defRPr sz="1964" kern="1200">
          <a:solidFill>
            <a:schemeClr val="tx1"/>
          </a:solidFill>
          <a:latin typeface="+mn-lt"/>
          <a:ea typeface="+mn-ea"/>
          <a:cs typeface="+mn-cs"/>
        </a:defRPr>
      </a:lvl4pPr>
      <a:lvl5pPr marL="1994838" algn="l" defTabSz="997420" rtl="0" eaLnBrk="1" latinLnBrk="0" hangingPunct="1">
        <a:defRPr sz="1964" kern="1200">
          <a:solidFill>
            <a:schemeClr val="tx1"/>
          </a:solidFill>
          <a:latin typeface="+mn-lt"/>
          <a:ea typeface="+mn-ea"/>
          <a:cs typeface="+mn-cs"/>
        </a:defRPr>
      </a:lvl5pPr>
      <a:lvl6pPr marL="2493548" algn="l" defTabSz="997420" rtl="0" eaLnBrk="1" latinLnBrk="0" hangingPunct="1">
        <a:defRPr sz="1964" kern="1200">
          <a:solidFill>
            <a:schemeClr val="tx1"/>
          </a:solidFill>
          <a:latin typeface="+mn-lt"/>
          <a:ea typeface="+mn-ea"/>
          <a:cs typeface="+mn-cs"/>
        </a:defRPr>
      </a:lvl6pPr>
      <a:lvl7pPr marL="2992258" algn="l" defTabSz="997420" rtl="0" eaLnBrk="1" latinLnBrk="0" hangingPunct="1">
        <a:defRPr sz="1964" kern="1200">
          <a:solidFill>
            <a:schemeClr val="tx1"/>
          </a:solidFill>
          <a:latin typeface="+mn-lt"/>
          <a:ea typeface="+mn-ea"/>
          <a:cs typeface="+mn-cs"/>
        </a:defRPr>
      </a:lvl7pPr>
      <a:lvl8pPr marL="3490967" algn="l" defTabSz="997420" rtl="0" eaLnBrk="1" latinLnBrk="0" hangingPunct="1">
        <a:defRPr sz="1964" kern="1200">
          <a:solidFill>
            <a:schemeClr val="tx1"/>
          </a:solidFill>
          <a:latin typeface="+mn-lt"/>
          <a:ea typeface="+mn-ea"/>
          <a:cs typeface="+mn-cs"/>
        </a:defRPr>
      </a:lvl8pPr>
      <a:lvl9pPr marL="3989677" algn="l" defTabSz="997420" rtl="0" eaLnBrk="1" latinLnBrk="0" hangingPunct="1">
        <a:defRPr sz="19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1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image" Target="../media/image10.jpeg"/><Relationship Id="rId2" Type="http://schemas.openxmlformats.org/officeDocument/2006/relationships/image" Target="../media/image2.png"/><Relationship Id="rId16" Type="http://schemas.microsoft.com/office/2007/relationships/diagramDrawing" Target="../diagrams/drawing2.xml"/><Relationship Id="rId1" Type="http://schemas.openxmlformats.org/officeDocument/2006/relationships/slideLayout" Target="../slideLayouts/slideLayout1.xml"/><Relationship Id="rId6" Type="http://schemas.openxmlformats.org/officeDocument/2006/relationships/image" Target="../media/image6.jpeg"/><Relationship Id="rId11" Type="http://schemas.microsoft.com/office/2007/relationships/diagramDrawing" Target="../diagrams/drawing1.xml"/><Relationship Id="rId5" Type="http://schemas.openxmlformats.org/officeDocument/2006/relationships/image" Target="../media/image5.png"/><Relationship Id="rId15" Type="http://schemas.openxmlformats.org/officeDocument/2006/relationships/diagramColors" Target="../diagrams/colors2.xml"/><Relationship Id="rId10" Type="http://schemas.openxmlformats.org/officeDocument/2006/relationships/diagramColors" Target="../diagrams/colors1.xml"/><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Rectangle 172"/>
          <p:cNvSpPr>
            <a:spLocks noChangeArrowheads="1"/>
          </p:cNvSpPr>
          <p:nvPr/>
        </p:nvSpPr>
        <p:spPr bwMode="auto">
          <a:xfrm>
            <a:off x="0" y="3097877"/>
            <a:ext cx="32399287" cy="2481049"/>
          </a:xfrm>
          <a:prstGeom prst="rect">
            <a:avLst/>
          </a:prstGeom>
          <a:gradFill flip="none" rotWithShape="1">
            <a:gsLst>
              <a:gs pos="28000">
                <a:srgbClr val="7EA449">
                  <a:alpha val="76000"/>
                </a:srgbClr>
              </a:gs>
              <a:gs pos="100000">
                <a:srgbClr val="7EA449"/>
              </a:gs>
            </a:gsLst>
            <a:path path="shape">
              <a:fillToRect l="50000" t="50000" r="50000" b="50000"/>
            </a:path>
            <a:tileRect/>
          </a:gradFill>
          <a:ln w="9525" algn="ctr">
            <a:noFill/>
            <a:miter lim="800000"/>
            <a:headEnd/>
            <a:tailEnd/>
          </a:ln>
          <a:effectLst>
            <a:outerShdw blurRad="50800" dist="38100" dir="2700000" algn="tl" rotWithShape="0">
              <a:prstClr val="black">
                <a:alpha val="40000"/>
              </a:prstClr>
            </a:outerShdw>
          </a:effectLst>
        </p:spPr>
        <p:txBody>
          <a:bodyPr wrap="none" lIns="121438" tIns="19628" rIns="121438" bIns="19628" anchor="ctr" anchorCtr="1"/>
          <a:lstStyle/>
          <a:p>
            <a:pPr algn="ctr" defTabSz="1215605">
              <a:defRPr/>
            </a:pPr>
            <a:endParaRPr lang="pt-BR" sz="3927" b="1" dirty="0">
              <a:solidFill>
                <a:schemeClr val="bg1"/>
              </a:solidFill>
            </a:endParaRPr>
          </a:p>
        </p:txBody>
      </p:sp>
      <p:sp>
        <p:nvSpPr>
          <p:cNvPr id="25" name="Rectangle 2"/>
          <p:cNvSpPr>
            <a:spLocks noChangeArrowheads="1"/>
          </p:cNvSpPr>
          <p:nvPr/>
        </p:nvSpPr>
        <p:spPr bwMode="auto">
          <a:xfrm>
            <a:off x="411846" y="5669645"/>
            <a:ext cx="31361282" cy="4132585"/>
          </a:xfrm>
          <a:prstGeom prst="rect">
            <a:avLst/>
          </a:prstGeom>
          <a:noFill/>
          <a:ln w="9525">
            <a:noFill/>
            <a:miter lim="800000"/>
            <a:headEnd/>
            <a:tailEnd/>
          </a:ln>
          <a:effectLst/>
        </p:spPr>
        <p:txBody>
          <a:bodyPr vert="horz" wrap="square" lIns="99740" tIns="49869" rIns="99740" bIns="49869" numCol="1" anchor="ctr" anchorCtr="0" compatLnSpc="1">
            <a:prstTxWarp prst="textNoShape">
              <a:avLst/>
            </a:prstTxWarp>
            <a:spAutoFit/>
          </a:bodyPr>
          <a:lstStyle/>
          <a:p>
            <a:pPr algn="ctr" defTabSz="997420" fontAlgn="base">
              <a:spcBef>
                <a:spcPct val="0"/>
              </a:spcBef>
              <a:spcAft>
                <a:spcPct val="0"/>
              </a:spcAft>
            </a:pPr>
            <a:r>
              <a:rPr lang="pt-BR" sz="4200" dirty="0" err="1" smtClean="0">
                <a:latin typeface="Arial" pitchFamily="34" charset="0"/>
                <a:cs typeface="Arial" pitchFamily="34" charset="0"/>
              </a:rPr>
              <a:t>Caíssa</a:t>
            </a:r>
            <a:r>
              <a:rPr lang="pt-BR" sz="4200" dirty="0" smtClean="0">
                <a:latin typeface="Arial" pitchFamily="34" charset="0"/>
                <a:cs typeface="Arial" pitchFamily="34" charset="0"/>
              </a:rPr>
              <a:t> Machado </a:t>
            </a:r>
            <a:r>
              <a:rPr lang="pt-BR" sz="4200" dirty="0" err="1" smtClean="0">
                <a:latin typeface="Arial" pitchFamily="34" charset="0"/>
                <a:cs typeface="Arial" pitchFamily="34" charset="0"/>
              </a:rPr>
              <a:t>Perucci</a:t>
            </a:r>
            <a:r>
              <a:rPr lang="pt-BR" sz="4200" dirty="0" smtClean="0">
                <a:latin typeface="Arial" pitchFamily="34" charset="0"/>
                <a:cs typeface="Arial" pitchFamily="34" charset="0"/>
              </a:rPr>
              <a:t> Pereira dos Santos </a:t>
            </a:r>
            <a:r>
              <a:rPr lang="pt-BR" sz="4200" baseline="30000" dirty="0" smtClean="0">
                <a:latin typeface="Arial" pitchFamily="34" charset="0"/>
                <a:cs typeface="Arial" pitchFamily="34" charset="0"/>
              </a:rPr>
              <a:t>1</a:t>
            </a:r>
            <a:r>
              <a:rPr lang="pt-BR" sz="4200" dirty="0">
                <a:latin typeface="Arial" pitchFamily="34" charset="0"/>
                <a:cs typeface="Arial" pitchFamily="34" charset="0"/>
              </a:rPr>
              <a:t>; </a:t>
            </a:r>
            <a:r>
              <a:rPr lang="pt-BR" sz="4200" dirty="0" smtClean="0">
                <a:latin typeface="Arial" pitchFamily="34" charset="0"/>
                <a:cs typeface="Arial" pitchFamily="34" charset="0"/>
              </a:rPr>
              <a:t>Cristina </a:t>
            </a:r>
            <a:r>
              <a:rPr lang="pt-BR" sz="4200" dirty="0" err="1" smtClean="0">
                <a:latin typeface="Arial" pitchFamily="34" charset="0"/>
                <a:cs typeface="Arial" pitchFamily="34" charset="0"/>
              </a:rPr>
              <a:t>Moll</a:t>
            </a:r>
            <a:r>
              <a:rPr lang="pt-BR" sz="4200" dirty="0" smtClean="0">
                <a:latin typeface="Arial" pitchFamily="34" charset="0"/>
                <a:cs typeface="Arial" pitchFamily="34" charset="0"/>
              </a:rPr>
              <a:t> Hüther</a:t>
            </a:r>
            <a:r>
              <a:rPr lang="pt-BR" sz="4200" baseline="30000" dirty="0" smtClean="0">
                <a:latin typeface="Arial" pitchFamily="34" charset="0"/>
                <a:cs typeface="Arial" pitchFamily="34" charset="0"/>
              </a:rPr>
              <a:t>1</a:t>
            </a:r>
            <a:r>
              <a:rPr lang="pt-BR" sz="4200" dirty="0">
                <a:latin typeface="Arial" pitchFamily="34" charset="0"/>
                <a:cs typeface="Arial" pitchFamily="34" charset="0"/>
              </a:rPr>
              <a:t>; </a:t>
            </a:r>
            <a:r>
              <a:rPr lang="pt-BR" sz="4200" dirty="0" smtClean="0">
                <a:latin typeface="Arial" pitchFamily="34" charset="0"/>
                <a:cs typeface="Arial" pitchFamily="34" charset="0"/>
              </a:rPr>
              <a:t> Maira Vanderlei Dias da Silva</a:t>
            </a:r>
            <a:r>
              <a:rPr lang="pt-BR" sz="4200" baseline="30000" dirty="0" smtClean="0">
                <a:latin typeface="Arial" pitchFamily="34" charset="0"/>
                <a:cs typeface="Arial" pitchFamily="34" charset="0"/>
              </a:rPr>
              <a:t>2</a:t>
            </a:r>
            <a:r>
              <a:rPr lang="pt-BR" sz="4200" dirty="0" smtClean="0">
                <a:latin typeface="Arial" pitchFamily="34" charset="0"/>
                <a:cs typeface="Arial" pitchFamily="34" charset="0"/>
              </a:rPr>
              <a:t>; </a:t>
            </a:r>
          </a:p>
          <a:p>
            <a:pPr algn="ctr" defTabSz="997420" fontAlgn="base">
              <a:spcBef>
                <a:spcPct val="0"/>
              </a:spcBef>
              <a:spcAft>
                <a:spcPct val="0"/>
              </a:spcAft>
            </a:pPr>
            <a:r>
              <a:rPr lang="pt-BR" sz="4200" dirty="0" smtClean="0">
                <a:latin typeface="Arial" pitchFamily="34" charset="0"/>
                <a:cs typeface="Arial" pitchFamily="34" charset="0"/>
              </a:rPr>
              <a:t>Mariana  Guedes Guimarães</a:t>
            </a:r>
            <a:r>
              <a:rPr lang="pt-BR" sz="4200" baseline="30000" dirty="0" smtClean="0">
                <a:latin typeface="Arial" pitchFamily="34" charset="0"/>
                <a:cs typeface="Arial" pitchFamily="34" charset="0"/>
              </a:rPr>
              <a:t>2;</a:t>
            </a:r>
            <a:r>
              <a:rPr lang="pt-BR" sz="4200" dirty="0" smtClean="0">
                <a:latin typeface="Arial" pitchFamily="34" charset="0"/>
                <a:cs typeface="Arial" pitchFamily="34" charset="0"/>
              </a:rPr>
              <a:t> Thelma de Barros Machado</a:t>
            </a:r>
            <a:r>
              <a:rPr lang="pt-BR" sz="4200" baseline="30000" dirty="0" smtClean="0">
                <a:latin typeface="Arial" pitchFamily="34" charset="0"/>
                <a:cs typeface="Arial" pitchFamily="34" charset="0"/>
              </a:rPr>
              <a:t>3</a:t>
            </a:r>
            <a:r>
              <a:rPr lang="pt-BR" sz="4200" dirty="0" smtClean="0">
                <a:latin typeface="Arial" pitchFamily="34" charset="0"/>
                <a:cs typeface="Arial" pitchFamily="34" charset="0"/>
              </a:rPr>
              <a:t>; Carlos Rodrigues Pereira</a:t>
            </a:r>
            <a:r>
              <a:rPr lang="pt-BR" sz="4200" baseline="30000" dirty="0" smtClean="0">
                <a:latin typeface="Arial" pitchFamily="34" charset="0"/>
                <a:cs typeface="Arial" pitchFamily="34" charset="0"/>
              </a:rPr>
              <a:t>1</a:t>
            </a:r>
            <a:endParaRPr lang="pt-BR" sz="4200" baseline="30000" dirty="0">
              <a:latin typeface="Arial" pitchFamily="34" charset="0"/>
              <a:cs typeface="Arial" pitchFamily="34" charset="0"/>
            </a:endParaRPr>
          </a:p>
          <a:p>
            <a:pPr algn="just" defTabSz="997420" fontAlgn="base">
              <a:spcBef>
                <a:spcPct val="0"/>
              </a:spcBef>
              <a:spcAft>
                <a:spcPct val="0"/>
              </a:spcAft>
            </a:pPr>
            <a:endParaRPr lang="pt-BR" sz="2900" b="1" baseline="30000" dirty="0">
              <a:latin typeface="Arial" pitchFamily="34" charset="0"/>
              <a:cs typeface="Arial" pitchFamily="34" charset="0"/>
            </a:endParaRPr>
          </a:p>
          <a:p>
            <a:pPr algn="just"/>
            <a:r>
              <a:rPr lang="pt-BR" sz="2800" b="1" baseline="30000" dirty="0">
                <a:latin typeface="Arial" pitchFamily="34" charset="0"/>
                <a:cs typeface="Arial" pitchFamily="34" charset="0"/>
              </a:rPr>
              <a:t>1</a:t>
            </a:r>
            <a:r>
              <a:rPr lang="pt-BR" sz="2800" dirty="0">
                <a:latin typeface="Arial" pitchFamily="34" charset="0"/>
                <a:cs typeface="Arial" pitchFamily="34" charset="0"/>
              </a:rPr>
              <a:t> </a:t>
            </a:r>
            <a:r>
              <a:rPr lang="pt-BR" sz="2800" dirty="0" smtClean="0">
                <a:latin typeface="Arial" pitchFamily="34" charset="0"/>
                <a:cs typeface="Arial" pitchFamily="34" charset="0"/>
              </a:rPr>
              <a:t>Universidade Federal  Fluminense, Departamento de Engenharia Agrícola e do Meio Ambiente – Pós-Graduação em Engenharia de </a:t>
            </a:r>
            <a:r>
              <a:rPr lang="pt-BR" sz="2800" dirty="0" err="1" smtClean="0">
                <a:latin typeface="Arial" pitchFamily="34" charset="0"/>
                <a:cs typeface="Arial" pitchFamily="34" charset="0"/>
              </a:rPr>
              <a:t>Biosssitemas</a:t>
            </a:r>
            <a:r>
              <a:rPr lang="pt-BR" sz="2800" dirty="0" smtClean="0">
                <a:latin typeface="Arial" pitchFamily="34" charset="0"/>
                <a:cs typeface="Arial" pitchFamily="34" charset="0"/>
              </a:rPr>
              <a:t>, Rua Passo da Pátria, 156, bloco D, sala 236, São Domingos, Campus Praia Vermelha, Niterói, RJ, Brasil. CEP: 24210-240. caissaperucci2@gmail.</a:t>
            </a:r>
            <a:r>
              <a:rPr lang="en-US" sz="2800" dirty="0">
                <a:latin typeface="Arial" pitchFamily="34" charset="0"/>
                <a:cs typeface="Arial" pitchFamily="34" charset="0"/>
              </a:rPr>
              <a:t>com; cristinahuther@yahoo.com.br; </a:t>
            </a:r>
            <a:r>
              <a:rPr lang="en-US" sz="2800" dirty="0" smtClean="0">
                <a:latin typeface="Arial" pitchFamily="34" charset="0"/>
                <a:cs typeface="Arial" pitchFamily="34" charset="0"/>
              </a:rPr>
              <a:t>crpereira@vm.uff.br</a:t>
            </a:r>
            <a:r>
              <a:rPr lang="pt-BR" sz="2800" dirty="0" smtClean="0">
                <a:latin typeface="Arial" pitchFamily="34" charset="0"/>
                <a:cs typeface="Arial" pitchFamily="34" charset="0"/>
              </a:rPr>
              <a:t> </a:t>
            </a:r>
          </a:p>
          <a:p>
            <a:pPr algn="just"/>
            <a:endParaRPr lang="pt-BR" sz="2800" dirty="0">
              <a:latin typeface="Arial" pitchFamily="34" charset="0"/>
              <a:cs typeface="Arial" pitchFamily="34" charset="0"/>
            </a:endParaRPr>
          </a:p>
          <a:p>
            <a:pPr algn="just"/>
            <a:r>
              <a:rPr lang="pt-BR" sz="2800" baseline="30000" dirty="0">
                <a:latin typeface="Arial" pitchFamily="34" charset="0"/>
                <a:cs typeface="Arial" pitchFamily="34" charset="0"/>
              </a:rPr>
              <a:t>2 </a:t>
            </a:r>
            <a:r>
              <a:rPr lang="pt-BR" sz="2800" dirty="0" smtClean="0">
                <a:latin typeface="Arial" pitchFamily="34" charset="0"/>
                <a:cs typeface="Arial" pitchFamily="34" charset="0"/>
              </a:rPr>
              <a:t>Universidade Federal  Fluminense, Departamento de Engenharia Agrícola e do Meio Ambiente – mairavdiass@gmail.com; marigguima@gmail.com</a:t>
            </a:r>
          </a:p>
          <a:p>
            <a:pPr algn="just"/>
            <a:endParaRPr lang="pt-BR" sz="2800" baseline="30000" dirty="0" smtClean="0">
              <a:latin typeface="Arial" pitchFamily="34" charset="0"/>
              <a:cs typeface="Arial" pitchFamily="34" charset="0"/>
            </a:endParaRPr>
          </a:p>
          <a:p>
            <a:pPr algn="just"/>
            <a:r>
              <a:rPr lang="pt-BR" sz="2800" baseline="30000" dirty="0" smtClean="0">
                <a:latin typeface="Arial" pitchFamily="34" charset="0"/>
                <a:cs typeface="Arial" pitchFamily="34" charset="0"/>
              </a:rPr>
              <a:t>3  </a:t>
            </a:r>
            <a:r>
              <a:rPr lang="pt-BR" sz="2800" dirty="0" smtClean="0">
                <a:latin typeface="Arial" pitchFamily="34" charset="0"/>
                <a:cs typeface="Arial" pitchFamily="34" charset="0"/>
              </a:rPr>
              <a:t>Universidade </a:t>
            </a:r>
            <a:r>
              <a:rPr lang="pt-BR" sz="2800" dirty="0">
                <a:latin typeface="Arial" pitchFamily="34" charset="0"/>
                <a:cs typeface="Arial" pitchFamily="34" charset="0"/>
              </a:rPr>
              <a:t>Federal Fluminense, Departamento de Tecnologia Farmacêutica - Rua Mario Viana, 523, Santa Rosa, Niterói, RJ, Brasil. CEP: 24241-000. thelmachado@vm.uff.br</a:t>
            </a:r>
          </a:p>
        </p:txBody>
      </p:sp>
      <p:pic>
        <p:nvPicPr>
          <p:cNvPr id="29" name="Picture 5"/>
          <p:cNvPicPr>
            <a:picLocks noChangeAspect="1" noChangeArrowheads="1"/>
          </p:cNvPicPr>
          <p:nvPr/>
        </p:nvPicPr>
        <p:blipFill>
          <a:blip r:embed="rId2" cstate="print"/>
          <a:srcRect/>
          <a:stretch>
            <a:fillRect/>
          </a:stretch>
        </p:blipFill>
        <p:spPr bwMode="auto">
          <a:xfrm>
            <a:off x="14095450" y="41674397"/>
            <a:ext cx="3711614" cy="1381340"/>
          </a:xfrm>
          <a:prstGeom prst="rect">
            <a:avLst/>
          </a:prstGeom>
          <a:noFill/>
          <a:ln w="9525">
            <a:noFill/>
            <a:miter lim="800000"/>
            <a:headEnd/>
            <a:tailEnd/>
          </a:ln>
        </p:spPr>
      </p:pic>
      <p:pic>
        <p:nvPicPr>
          <p:cNvPr id="30" name="Picture 6"/>
          <p:cNvPicPr>
            <a:picLocks noChangeAspect="1" noChangeArrowheads="1"/>
          </p:cNvPicPr>
          <p:nvPr/>
        </p:nvPicPr>
        <p:blipFill>
          <a:blip r:embed="rId3" cstate="print"/>
          <a:srcRect/>
          <a:stretch>
            <a:fillRect/>
          </a:stretch>
        </p:blipFill>
        <p:spPr bwMode="auto">
          <a:xfrm>
            <a:off x="1354937" y="41500794"/>
            <a:ext cx="1856641" cy="1530925"/>
          </a:xfrm>
          <a:prstGeom prst="rect">
            <a:avLst/>
          </a:prstGeom>
          <a:noFill/>
          <a:ln w="9525">
            <a:noFill/>
            <a:miter lim="800000"/>
            <a:headEnd/>
            <a:tailEnd/>
          </a:ln>
        </p:spPr>
      </p:pic>
      <p:sp>
        <p:nvSpPr>
          <p:cNvPr id="32" name="CaixaDeTexto 31"/>
          <p:cNvSpPr txBox="1"/>
          <p:nvPr/>
        </p:nvSpPr>
        <p:spPr>
          <a:xfrm>
            <a:off x="697598" y="10741743"/>
            <a:ext cx="15437104" cy="9997224"/>
          </a:xfrm>
          <a:prstGeom prst="rect">
            <a:avLst/>
          </a:prstGeom>
          <a:noFill/>
        </p:spPr>
        <p:txBody>
          <a:bodyPr wrap="square" rtlCol="0">
            <a:spAutoFit/>
          </a:bodyPr>
          <a:lstStyle/>
          <a:p>
            <a:pPr indent="540000" algn="just">
              <a:lnSpc>
                <a:spcPct val="150000"/>
              </a:lnSpc>
              <a:tabLst>
                <a:tab pos="16625316" algn="l"/>
              </a:tabLst>
            </a:pPr>
            <a:r>
              <a:rPr lang="pt-BR" sz="4000" dirty="0">
                <a:latin typeface="Arial" pitchFamily="34" charset="0"/>
                <a:cs typeface="Arial" pitchFamily="34" charset="0"/>
              </a:rPr>
              <a:t>A ipecacuanha (</a:t>
            </a:r>
            <a:r>
              <a:rPr lang="pt-BR" sz="4000" i="1" dirty="0" err="1">
                <a:latin typeface="Arial" pitchFamily="34" charset="0"/>
                <a:cs typeface="Arial" pitchFamily="34" charset="0"/>
              </a:rPr>
              <a:t>Carapichea</a:t>
            </a:r>
            <a:r>
              <a:rPr lang="pt-BR" sz="4000" i="1" dirty="0">
                <a:latin typeface="Arial" pitchFamily="34" charset="0"/>
                <a:cs typeface="Arial" pitchFamily="34" charset="0"/>
              </a:rPr>
              <a:t> ipecacuanha</a:t>
            </a:r>
            <a:r>
              <a:rPr lang="pt-BR" sz="4000" dirty="0">
                <a:latin typeface="Arial" pitchFamily="34" charset="0"/>
                <a:cs typeface="Arial" pitchFamily="34" charset="0"/>
              </a:rPr>
              <a:t>) é uma planta de sub-bosque que apresenta dificuldades de adaptação a ambientes com alta intensidade luminosa. Suas raízes são portadoras de princípios ativos de grande relevância financeira, como a </a:t>
            </a:r>
            <a:r>
              <a:rPr lang="pt-BR" sz="4000" dirty="0" err="1">
                <a:latin typeface="Arial" pitchFamily="34" charset="0"/>
                <a:cs typeface="Arial" pitchFamily="34" charset="0"/>
              </a:rPr>
              <a:t>emetina</a:t>
            </a:r>
            <a:r>
              <a:rPr lang="pt-BR" sz="4000" dirty="0">
                <a:latin typeface="Arial" pitchFamily="34" charset="0"/>
                <a:cs typeface="Arial" pitchFamily="34" charset="0"/>
              </a:rPr>
              <a:t> e a </a:t>
            </a:r>
            <a:r>
              <a:rPr lang="pt-BR" sz="4000" dirty="0" err="1">
                <a:latin typeface="Arial" pitchFamily="34" charset="0"/>
                <a:cs typeface="Arial" pitchFamily="34" charset="0"/>
              </a:rPr>
              <a:t>cefalina</a:t>
            </a:r>
            <a:r>
              <a:rPr lang="pt-BR" sz="4000" dirty="0">
                <a:latin typeface="Arial" pitchFamily="34" charset="0"/>
                <a:cs typeface="Arial" pitchFamily="34" charset="0"/>
              </a:rPr>
              <a:t>, que são utilizadas para fins medicinais, como por exemplo, no tratamento de doenças respiratórias. Devido ao uso extrativista sua presença em locais de origem vem se tornando cada vez mais limitada, sendo então necessário pesquisas de formas de manejo para essa espécie, promovendo assim sua regeneração em seu ambiente natural, a Mata Atlântica</a:t>
            </a:r>
            <a:r>
              <a:rPr lang="pt-BR" sz="3600" dirty="0">
                <a:latin typeface="Arial" pitchFamily="34" charset="0"/>
                <a:cs typeface="Arial" pitchFamily="34" charset="0"/>
              </a:rPr>
              <a:t>.</a:t>
            </a:r>
          </a:p>
          <a:p>
            <a:pPr algn="just"/>
            <a:endParaRPr lang="pt-BR" sz="4364" dirty="0">
              <a:solidFill>
                <a:schemeClr val="tx1">
                  <a:lumMod val="95000"/>
                  <a:lumOff val="5000"/>
                </a:schemeClr>
              </a:solidFill>
            </a:endParaRPr>
          </a:p>
        </p:txBody>
      </p:sp>
      <p:sp>
        <p:nvSpPr>
          <p:cNvPr id="45" name="Retângulo 44"/>
          <p:cNvSpPr/>
          <p:nvPr/>
        </p:nvSpPr>
        <p:spPr>
          <a:xfrm>
            <a:off x="-1472872" y="35160687"/>
            <a:ext cx="34355941" cy="763927"/>
          </a:xfrm>
          <a:prstGeom prst="rect">
            <a:avLst/>
          </a:prstGeom>
        </p:spPr>
        <p:txBody>
          <a:bodyPr wrap="square">
            <a:spAutoFit/>
          </a:bodyPr>
          <a:lstStyle/>
          <a:p>
            <a:r>
              <a:rPr lang="pt-BR" sz="4364" dirty="0"/>
              <a:t>.</a:t>
            </a:r>
          </a:p>
        </p:txBody>
      </p:sp>
      <p:sp>
        <p:nvSpPr>
          <p:cNvPr id="73" name="Título 5"/>
          <p:cNvSpPr txBox="1">
            <a:spLocks/>
          </p:cNvSpPr>
          <p:nvPr/>
        </p:nvSpPr>
        <p:spPr>
          <a:xfrm>
            <a:off x="620100" y="3169315"/>
            <a:ext cx="32431623" cy="1591862"/>
          </a:xfrm>
          <a:prstGeom prst="rect">
            <a:avLst/>
          </a:prstGeom>
        </p:spPr>
        <p:txBody>
          <a:bodyPr/>
          <a:lstStyle/>
          <a:p>
            <a:pPr algn="ctr">
              <a:lnSpc>
                <a:spcPct val="150000"/>
              </a:lnSpc>
            </a:pPr>
            <a:r>
              <a:rPr lang="pt-BR" sz="5200" b="1" dirty="0">
                <a:solidFill>
                  <a:schemeClr val="bg1"/>
                </a:solidFill>
                <a:latin typeface="Arial" pitchFamily="34" charset="0"/>
                <a:cs typeface="Arial" pitchFamily="34" charset="0"/>
              </a:rPr>
              <a:t>ANÁLISE DA PRODUÇÃO DE METABÓLICOS EM PLANTAS DE IPECACUANHA SOB DIFERENTES INTENSIDADES DE ESTRESSE LUMINOSO.</a:t>
            </a:r>
            <a:endParaRPr lang="pt-BR" sz="5200" dirty="0">
              <a:solidFill>
                <a:schemeClr val="bg1"/>
              </a:solidFill>
              <a:latin typeface="Arial" pitchFamily="34" charset="0"/>
              <a:cs typeface="Arial" pitchFamily="34" charset="0"/>
            </a:endParaRPr>
          </a:p>
          <a:p>
            <a:pPr algn="ctr"/>
            <a:endParaRPr lang="pt-BR" sz="6544" b="1" dirty="0">
              <a:solidFill>
                <a:schemeClr val="bg1"/>
              </a:solidFill>
            </a:endParaRPr>
          </a:p>
        </p:txBody>
      </p:sp>
      <p:sp>
        <p:nvSpPr>
          <p:cNvPr id="79" name="Rectangle 172"/>
          <p:cNvSpPr>
            <a:spLocks noChangeArrowheads="1"/>
          </p:cNvSpPr>
          <p:nvPr/>
        </p:nvSpPr>
        <p:spPr bwMode="auto">
          <a:xfrm>
            <a:off x="-1067" y="9955925"/>
            <a:ext cx="16129273" cy="857256"/>
          </a:xfrm>
          <a:prstGeom prst="rect">
            <a:avLst/>
          </a:prstGeom>
          <a:gradFill flip="none" rotWithShape="1">
            <a:gsLst>
              <a:gs pos="28000">
                <a:srgbClr val="7EA449">
                  <a:alpha val="76000"/>
                </a:srgbClr>
              </a:gs>
              <a:gs pos="100000">
                <a:srgbClr val="7EA449"/>
              </a:gs>
            </a:gsLst>
            <a:path path="shape">
              <a:fillToRect l="50000" t="50000" r="50000" b="50000"/>
            </a:path>
            <a:tileRect/>
          </a:gradFill>
          <a:ln w="9525" algn="ctr">
            <a:noFill/>
            <a:miter lim="800000"/>
            <a:headEnd/>
            <a:tailEnd/>
          </a:ln>
          <a:effectLst>
            <a:outerShdw blurRad="50800" dist="38100" dir="2700000" algn="tl" rotWithShape="0">
              <a:prstClr val="black">
                <a:alpha val="40000"/>
              </a:prstClr>
            </a:outerShdw>
          </a:effectLst>
        </p:spPr>
        <p:txBody>
          <a:bodyPr wrap="none" lIns="121438" tIns="19628" rIns="121438" bIns="19628" anchor="ctr" anchorCtr="1"/>
          <a:lstStyle/>
          <a:p>
            <a:pPr algn="ctr" defTabSz="1215605">
              <a:defRPr/>
            </a:pPr>
            <a:r>
              <a:rPr lang="pt-BR" sz="4000" b="1" dirty="0">
                <a:solidFill>
                  <a:schemeClr val="bg1"/>
                </a:solidFill>
                <a:latin typeface="Arial" pitchFamily="34" charset="0"/>
                <a:cs typeface="Arial" pitchFamily="34" charset="0"/>
              </a:rPr>
              <a:t>INTRODUÇÃO</a:t>
            </a:r>
          </a:p>
        </p:txBody>
      </p:sp>
      <p:sp>
        <p:nvSpPr>
          <p:cNvPr id="83" name="Rectangle 172"/>
          <p:cNvSpPr>
            <a:spLocks noChangeArrowheads="1"/>
          </p:cNvSpPr>
          <p:nvPr/>
        </p:nvSpPr>
        <p:spPr bwMode="auto">
          <a:xfrm>
            <a:off x="0" y="19885798"/>
            <a:ext cx="32399288" cy="857265"/>
          </a:xfrm>
          <a:prstGeom prst="rect">
            <a:avLst/>
          </a:prstGeom>
          <a:gradFill flip="none" rotWithShape="1">
            <a:gsLst>
              <a:gs pos="28000">
                <a:srgbClr val="7EA449">
                  <a:alpha val="76000"/>
                </a:srgbClr>
              </a:gs>
              <a:gs pos="100000">
                <a:srgbClr val="7EA449"/>
              </a:gs>
            </a:gsLst>
            <a:path path="shape">
              <a:fillToRect l="50000" t="50000" r="50000" b="50000"/>
            </a:path>
            <a:tileRect/>
          </a:gradFill>
          <a:ln w="9525" algn="ctr">
            <a:noFill/>
            <a:miter lim="800000"/>
            <a:headEnd/>
            <a:tailEnd/>
          </a:ln>
          <a:effectLst>
            <a:outerShdw blurRad="50800" dist="38100" dir="2700000" algn="tl" rotWithShape="0">
              <a:prstClr val="black">
                <a:alpha val="40000"/>
              </a:prstClr>
            </a:outerShdw>
          </a:effectLst>
        </p:spPr>
        <p:txBody>
          <a:bodyPr wrap="none" lIns="121438" tIns="19628" rIns="121438" bIns="19628" anchor="ctr" anchorCtr="1"/>
          <a:lstStyle/>
          <a:p>
            <a:pPr algn="ctr" defTabSz="1215605">
              <a:defRPr/>
            </a:pPr>
            <a:r>
              <a:rPr lang="pt-BR" sz="4000" b="1" dirty="0">
                <a:solidFill>
                  <a:schemeClr val="bg1"/>
                </a:solidFill>
                <a:latin typeface="Arial" pitchFamily="34" charset="0"/>
                <a:cs typeface="Arial" pitchFamily="34" charset="0"/>
              </a:rPr>
              <a:t>METODOLOGIA</a:t>
            </a:r>
          </a:p>
        </p:txBody>
      </p:sp>
      <p:sp>
        <p:nvSpPr>
          <p:cNvPr id="84" name="Rectangle 172"/>
          <p:cNvSpPr>
            <a:spLocks noChangeArrowheads="1"/>
          </p:cNvSpPr>
          <p:nvPr/>
        </p:nvSpPr>
        <p:spPr bwMode="auto">
          <a:xfrm>
            <a:off x="1" y="32958961"/>
            <a:ext cx="32399288" cy="857265"/>
          </a:xfrm>
          <a:prstGeom prst="rect">
            <a:avLst/>
          </a:prstGeom>
          <a:gradFill flip="none" rotWithShape="1">
            <a:gsLst>
              <a:gs pos="28000">
                <a:srgbClr val="7EA449">
                  <a:alpha val="76000"/>
                </a:srgbClr>
              </a:gs>
              <a:gs pos="100000">
                <a:srgbClr val="7EA449"/>
              </a:gs>
            </a:gsLst>
            <a:path path="shape">
              <a:fillToRect l="50000" t="50000" r="50000" b="50000"/>
            </a:path>
            <a:tileRect/>
          </a:gradFill>
          <a:ln w="9525" algn="ctr">
            <a:noFill/>
            <a:miter lim="800000"/>
            <a:headEnd/>
            <a:tailEnd/>
          </a:ln>
          <a:effectLst>
            <a:outerShdw blurRad="50800" dist="38100" dir="2700000" algn="tl" rotWithShape="0">
              <a:prstClr val="black">
                <a:alpha val="40000"/>
              </a:prstClr>
            </a:outerShdw>
          </a:effectLst>
        </p:spPr>
        <p:txBody>
          <a:bodyPr wrap="none" lIns="121438" tIns="19628" rIns="121438" bIns="19628" anchor="ctr" anchorCtr="1"/>
          <a:lstStyle/>
          <a:p>
            <a:pPr algn="ctr" defTabSz="1215605">
              <a:defRPr/>
            </a:pPr>
            <a:r>
              <a:rPr lang="pt-BR" sz="4000" b="1" dirty="0">
                <a:solidFill>
                  <a:schemeClr val="bg1"/>
                </a:solidFill>
                <a:latin typeface="Arial" pitchFamily="34" charset="0"/>
                <a:cs typeface="Arial" pitchFamily="34" charset="0"/>
              </a:rPr>
              <a:t>RESULTADOS </a:t>
            </a:r>
            <a:r>
              <a:rPr lang="pt-BR" sz="4000" b="1" dirty="0" smtClean="0">
                <a:solidFill>
                  <a:schemeClr val="bg1"/>
                </a:solidFill>
                <a:latin typeface="Arial" pitchFamily="34" charset="0"/>
                <a:cs typeface="Arial" pitchFamily="34" charset="0"/>
              </a:rPr>
              <a:t>ESPERADOS ou RESULTADOS</a:t>
            </a:r>
            <a:endParaRPr lang="pt-BR" sz="4000" b="1" dirty="0">
              <a:solidFill>
                <a:schemeClr val="bg1"/>
              </a:solidFill>
              <a:latin typeface="Arial" pitchFamily="34" charset="0"/>
              <a:cs typeface="Arial" pitchFamily="34" charset="0"/>
            </a:endParaRPr>
          </a:p>
        </p:txBody>
      </p:sp>
      <p:sp>
        <p:nvSpPr>
          <p:cNvPr id="86" name="Rectangle 172"/>
          <p:cNvSpPr>
            <a:spLocks noChangeArrowheads="1"/>
          </p:cNvSpPr>
          <p:nvPr/>
        </p:nvSpPr>
        <p:spPr bwMode="auto">
          <a:xfrm>
            <a:off x="0" y="40817141"/>
            <a:ext cx="32399288" cy="778476"/>
          </a:xfrm>
          <a:prstGeom prst="rect">
            <a:avLst/>
          </a:prstGeom>
          <a:gradFill flip="none" rotWithShape="1">
            <a:gsLst>
              <a:gs pos="28000">
                <a:srgbClr val="7EA449">
                  <a:alpha val="76000"/>
                </a:srgbClr>
              </a:gs>
              <a:gs pos="100000">
                <a:srgbClr val="7EA449"/>
              </a:gs>
            </a:gsLst>
            <a:path path="shape">
              <a:fillToRect l="50000" t="50000" r="50000" b="50000"/>
            </a:path>
            <a:tileRect/>
          </a:gradFill>
          <a:ln w="9525" algn="ctr">
            <a:noFill/>
            <a:miter lim="800000"/>
            <a:headEnd/>
            <a:tailEnd/>
          </a:ln>
          <a:effectLst>
            <a:outerShdw blurRad="50800" dist="38100" dir="2700000" algn="tl" rotWithShape="0">
              <a:prstClr val="black">
                <a:alpha val="40000"/>
              </a:prstClr>
            </a:outerShdw>
          </a:effectLst>
        </p:spPr>
        <p:txBody>
          <a:bodyPr wrap="none" lIns="121438" tIns="19628" rIns="121438" bIns="19628" anchor="ctr" anchorCtr="1"/>
          <a:lstStyle/>
          <a:p>
            <a:pPr algn="ctr" defTabSz="1215605">
              <a:defRPr/>
            </a:pPr>
            <a:r>
              <a:rPr lang="pt-BR" sz="4000" b="1" dirty="0">
                <a:solidFill>
                  <a:schemeClr val="bg1"/>
                </a:solidFill>
                <a:latin typeface="Arial" pitchFamily="34" charset="0"/>
                <a:cs typeface="Arial" pitchFamily="34" charset="0"/>
              </a:rPr>
              <a:t>AGRADECIMENTOS</a:t>
            </a:r>
          </a:p>
        </p:txBody>
      </p:sp>
      <p:pic>
        <p:nvPicPr>
          <p:cNvPr id="1027" name="Picture 3" descr="C:\Users\Cristiane\Desktop\logo-uff-brasao.png"/>
          <p:cNvPicPr>
            <a:picLocks noChangeAspect="1" noChangeArrowheads="1"/>
          </p:cNvPicPr>
          <p:nvPr/>
        </p:nvPicPr>
        <p:blipFill>
          <a:blip r:embed="rId4" cstate="print"/>
          <a:srcRect/>
          <a:stretch>
            <a:fillRect/>
          </a:stretch>
        </p:blipFill>
        <p:spPr bwMode="auto">
          <a:xfrm>
            <a:off x="483284" y="236509"/>
            <a:ext cx="8823113" cy="2038444"/>
          </a:xfrm>
          <a:prstGeom prst="rect">
            <a:avLst/>
          </a:prstGeom>
          <a:noFill/>
        </p:spPr>
      </p:pic>
      <p:pic>
        <p:nvPicPr>
          <p:cNvPr id="1028" name="Picture 4"/>
          <p:cNvPicPr>
            <a:picLocks noChangeAspect="1" noChangeArrowheads="1"/>
          </p:cNvPicPr>
          <p:nvPr/>
        </p:nvPicPr>
        <p:blipFill>
          <a:blip r:embed="rId5" cstate="print"/>
          <a:srcRect l="14235" t="19260" r="66277" b="71833"/>
          <a:stretch>
            <a:fillRect/>
          </a:stretch>
        </p:blipFill>
        <p:spPr bwMode="auto">
          <a:xfrm>
            <a:off x="23057692" y="72018"/>
            <a:ext cx="8994670" cy="2311479"/>
          </a:xfrm>
          <a:prstGeom prst="rect">
            <a:avLst/>
          </a:prstGeom>
          <a:noFill/>
          <a:ln w="9525">
            <a:noFill/>
            <a:miter lim="800000"/>
            <a:headEnd/>
            <a:tailEnd/>
          </a:ln>
        </p:spPr>
      </p:pic>
      <p:pic>
        <p:nvPicPr>
          <p:cNvPr id="1026" name="Picture 2" descr="FAPERJ"/>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66592" y="41745834"/>
            <a:ext cx="3199634" cy="1071571"/>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172"/>
          <p:cNvSpPr>
            <a:spLocks noChangeArrowheads="1"/>
          </p:cNvSpPr>
          <p:nvPr/>
        </p:nvSpPr>
        <p:spPr bwMode="auto">
          <a:xfrm>
            <a:off x="16716493" y="9955925"/>
            <a:ext cx="15699577" cy="857256"/>
          </a:xfrm>
          <a:prstGeom prst="rect">
            <a:avLst/>
          </a:prstGeom>
          <a:gradFill flip="none" rotWithShape="1">
            <a:gsLst>
              <a:gs pos="28000">
                <a:srgbClr val="7EA449">
                  <a:alpha val="76000"/>
                </a:srgbClr>
              </a:gs>
              <a:gs pos="100000">
                <a:srgbClr val="7EA449"/>
              </a:gs>
            </a:gsLst>
            <a:path path="shape">
              <a:fillToRect l="50000" t="50000" r="50000" b="50000"/>
            </a:path>
            <a:tileRect/>
          </a:gradFill>
          <a:ln w="9525" algn="ctr">
            <a:noFill/>
            <a:miter lim="800000"/>
            <a:headEnd/>
            <a:tailEnd/>
          </a:ln>
          <a:effectLst>
            <a:outerShdw blurRad="50800" dist="38100" dir="2700000" algn="tl" rotWithShape="0">
              <a:prstClr val="black">
                <a:alpha val="40000"/>
              </a:prstClr>
            </a:outerShdw>
          </a:effectLst>
        </p:spPr>
        <p:txBody>
          <a:bodyPr wrap="none" lIns="121438" tIns="19628" rIns="121438" bIns="19628" anchor="ctr" anchorCtr="1"/>
          <a:lstStyle/>
          <a:p>
            <a:pPr algn="ctr" defTabSz="1215605">
              <a:defRPr/>
            </a:pPr>
            <a:r>
              <a:rPr lang="pt-BR" sz="4000" b="1" dirty="0">
                <a:solidFill>
                  <a:schemeClr val="bg1"/>
                </a:solidFill>
                <a:latin typeface="Arial" pitchFamily="34" charset="0"/>
                <a:cs typeface="Arial" pitchFamily="34" charset="0"/>
              </a:rPr>
              <a:t>OBJETIVO</a:t>
            </a:r>
          </a:p>
        </p:txBody>
      </p:sp>
      <p:sp>
        <p:nvSpPr>
          <p:cNvPr id="50" name="CaixaDeTexto 49"/>
          <p:cNvSpPr txBox="1"/>
          <p:nvPr/>
        </p:nvSpPr>
        <p:spPr>
          <a:xfrm>
            <a:off x="16959491" y="12456255"/>
            <a:ext cx="14742199" cy="6303905"/>
          </a:xfrm>
          <a:prstGeom prst="rect">
            <a:avLst/>
          </a:prstGeom>
          <a:noFill/>
        </p:spPr>
        <p:txBody>
          <a:bodyPr wrap="square" rtlCol="0">
            <a:spAutoFit/>
          </a:bodyPr>
          <a:lstStyle/>
          <a:p>
            <a:pPr indent="540000" algn="just">
              <a:lnSpc>
                <a:spcPct val="150000"/>
              </a:lnSpc>
            </a:pPr>
            <a:r>
              <a:rPr lang="pt-BR" sz="4000" dirty="0">
                <a:latin typeface="Arial" pitchFamily="34" charset="0"/>
                <a:cs typeface="Arial" pitchFamily="34" charset="0"/>
              </a:rPr>
              <a:t>O </a:t>
            </a:r>
            <a:r>
              <a:rPr lang="pt-BR" sz="4000" dirty="0">
                <a:latin typeface="Arial" pitchFamily="34" charset="0"/>
                <a:ea typeface="Times New Roman" panose="02020603050405020304" pitchFamily="18" charset="0"/>
                <a:cs typeface="Arial" pitchFamily="34" charset="0"/>
              </a:rPr>
              <a:t>objetivo desse estudo é avaliar a resposta do crescimento da ipecacuanha, submetida a diferentes níveis de sombreamento (50,70 e 90%) em </a:t>
            </a:r>
            <a:r>
              <a:rPr lang="pt-BR" sz="4000" dirty="0">
                <a:latin typeface="Arial" pitchFamily="34" charset="0"/>
                <a:cs typeface="Arial" pitchFamily="34" charset="0"/>
              </a:rPr>
              <a:t>períodos diferenciados de insolação total, bem como quantificar a produção de metabólicos secundários (</a:t>
            </a:r>
            <a:r>
              <a:rPr lang="pt-BR" sz="4000" dirty="0" err="1">
                <a:latin typeface="Arial" pitchFamily="34" charset="0"/>
                <a:cs typeface="Arial" pitchFamily="34" charset="0"/>
              </a:rPr>
              <a:t>emetina</a:t>
            </a:r>
            <a:r>
              <a:rPr lang="pt-BR" sz="4000" dirty="0">
                <a:latin typeface="Arial" pitchFamily="34" charset="0"/>
                <a:cs typeface="Arial" pitchFamily="34" charset="0"/>
              </a:rPr>
              <a:t> e </a:t>
            </a:r>
            <a:r>
              <a:rPr lang="pt-BR" sz="4000" dirty="0" err="1">
                <a:latin typeface="Arial" pitchFamily="34" charset="0"/>
                <a:cs typeface="Arial" pitchFamily="34" charset="0"/>
              </a:rPr>
              <a:t>cefalina</a:t>
            </a:r>
            <a:r>
              <a:rPr lang="pt-BR" sz="4000" dirty="0">
                <a:latin typeface="Arial" pitchFamily="34" charset="0"/>
                <a:cs typeface="Arial" pitchFamily="34" charset="0"/>
              </a:rPr>
              <a:t>) e o teor de clorofila nos diferentes tratamentos.</a:t>
            </a:r>
          </a:p>
          <a:p>
            <a:pPr algn="just"/>
            <a:endParaRPr lang="pt-BR" sz="4364" dirty="0">
              <a:latin typeface="+mj-lt"/>
            </a:endParaRPr>
          </a:p>
        </p:txBody>
      </p:sp>
      <p:sp>
        <p:nvSpPr>
          <p:cNvPr id="2" name="Rectangle 2"/>
          <p:cNvSpPr>
            <a:spLocks noChangeArrowheads="1"/>
          </p:cNvSpPr>
          <p:nvPr/>
        </p:nvSpPr>
        <p:spPr bwMode="auto">
          <a:xfrm>
            <a:off x="-1472871" y="-762985"/>
            <a:ext cx="201493" cy="152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9740" tIns="49869" rIns="99740" bIns="49869" numCol="1" anchor="ctr" anchorCtr="0" compatLnSpc="1">
            <a:prstTxWarp prst="textNoShape">
              <a:avLst/>
            </a:prstTxWarp>
            <a:spAutoFit/>
          </a:bodyPr>
          <a:lstStyle/>
          <a:p>
            <a:endParaRPr lang="pt-BR" sz="9269"/>
          </a:p>
        </p:txBody>
      </p:sp>
      <p:sp>
        <p:nvSpPr>
          <p:cNvPr id="63" name="Rectangle 172"/>
          <p:cNvSpPr>
            <a:spLocks noChangeArrowheads="1"/>
          </p:cNvSpPr>
          <p:nvPr/>
        </p:nvSpPr>
        <p:spPr bwMode="auto">
          <a:xfrm>
            <a:off x="0" y="37316679"/>
            <a:ext cx="32399288" cy="857265"/>
          </a:xfrm>
          <a:prstGeom prst="rect">
            <a:avLst/>
          </a:prstGeom>
          <a:gradFill flip="none" rotWithShape="1">
            <a:gsLst>
              <a:gs pos="28000">
                <a:srgbClr val="7EA449">
                  <a:alpha val="76000"/>
                </a:srgbClr>
              </a:gs>
              <a:gs pos="100000">
                <a:srgbClr val="7EA449"/>
              </a:gs>
            </a:gsLst>
            <a:path path="shape">
              <a:fillToRect l="50000" t="50000" r="50000" b="50000"/>
            </a:path>
            <a:tileRect/>
          </a:gradFill>
          <a:ln w="9525" algn="ctr">
            <a:noFill/>
            <a:miter lim="800000"/>
            <a:headEnd/>
            <a:tailEnd/>
          </a:ln>
          <a:effectLst>
            <a:outerShdw blurRad="50800" dist="38100" dir="2700000" algn="tl" rotWithShape="0">
              <a:prstClr val="black">
                <a:alpha val="40000"/>
              </a:prstClr>
            </a:outerShdw>
          </a:effectLst>
        </p:spPr>
        <p:txBody>
          <a:bodyPr wrap="none" lIns="121438" tIns="19628" rIns="121438" bIns="19628" anchor="ctr" anchorCtr="1"/>
          <a:lstStyle/>
          <a:p>
            <a:pPr algn="ctr" defTabSz="1215605">
              <a:defRPr/>
            </a:pPr>
            <a:r>
              <a:rPr lang="pt-BR" sz="4000" b="1" dirty="0" smtClean="0">
                <a:solidFill>
                  <a:schemeClr val="bg1"/>
                </a:solidFill>
                <a:latin typeface="Arial" pitchFamily="34" charset="0"/>
                <a:cs typeface="Arial" pitchFamily="34" charset="0"/>
              </a:rPr>
              <a:t>CONSIDERAÇÕES ou CONCLUSÕES</a:t>
            </a:r>
            <a:endParaRPr lang="pt-BR" sz="4000" b="1" dirty="0">
              <a:solidFill>
                <a:schemeClr val="bg1"/>
              </a:solidFill>
              <a:latin typeface="Arial" pitchFamily="34" charset="0"/>
              <a:cs typeface="Arial" pitchFamily="34" charset="0"/>
            </a:endParaRPr>
          </a:p>
        </p:txBody>
      </p:sp>
      <p:sp>
        <p:nvSpPr>
          <p:cNvPr id="81" name="Subtítulo 80"/>
          <p:cNvSpPr>
            <a:spLocks noGrp="1"/>
          </p:cNvSpPr>
          <p:nvPr>
            <p:ph type="subTitle" idx="1"/>
          </p:nvPr>
        </p:nvSpPr>
        <p:spPr>
          <a:xfrm>
            <a:off x="71438" y="33601903"/>
            <a:ext cx="32130318" cy="3929090"/>
          </a:xfrm>
        </p:spPr>
        <p:txBody>
          <a:bodyPr>
            <a:normAutofit lnSpcReduction="10000"/>
          </a:bodyPr>
          <a:lstStyle/>
          <a:p>
            <a:pPr indent="540000" algn="just">
              <a:lnSpc>
                <a:spcPct val="150000"/>
              </a:lnSpc>
              <a:spcBef>
                <a:spcPts val="0"/>
              </a:spcBef>
            </a:pPr>
            <a:r>
              <a:rPr lang="pt-BR" sz="4000" dirty="0" smtClean="0">
                <a:solidFill>
                  <a:schemeClr val="tx1"/>
                </a:solidFill>
                <a:latin typeface="Arial" pitchFamily="34" charset="0"/>
                <a:cs typeface="Arial" pitchFamily="34" charset="0"/>
              </a:rPr>
              <a:t>Espera-se </a:t>
            </a:r>
            <a:r>
              <a:rPr lang="pt-BR" sz="4000" dirty="0">
                <a:solidFill>
                  <a:schemeClr val="tx1"/>
                </a:solidFill>
                <a:latin typeface="Arial" pitchFamily="34" charset="0"/>
                <a:cs typeface="Arial" pitchFamily="34" charset="0"/>
              </a:rPr>
              <a:t>que as respostas das plantas submetidas à condição de pleno sol, por diferentes períodos de exposição, permitam identificar um nível de estresse adequado relacionado ao comprimento da exposição. Possibilitando assim a produção máxima dos princípios ativos (</a:t>
            </a:r>
            <a:r>
              <a:rPr lang="pt-BR" sz="4000" dirty="0" err="1">
                <a:solidFill>
                  <a:schemeClr val="tx1"/>
                </a:solidFill>
                <a:latin typeface="Arial" pitchFamily="34" charset="0"/>
                <a:cs typeface="Arial" pitchFamily="34" charset="0"/>
              </a:rPr>
              <a:t>emetina</a:t>
            </a:r>
            <a:r>
              <a:rPr lang="pt-BR" sz="4000" dirty="0">
                <a:solidFill>
                  <a:schemeClr val="tx1"/>
                </a:solidFill>
                <a:latin typeface="Arial" pitchFamily="34" charset="0"/>
                <a:cs typeface="Arial" pitchFamily="34" charset="0"/>
              </a:rPr>
              <a:t> e </a:t>
            </a:r>
            <a:r>
              <a:rPr lang="pt-BR" sz="4000" dirty="0" err="1">
                <a:solidFill>
                  <a:schemeClr val="tx1"/>
                </a:solidFill>
                <a:latin typeface="Arial" pitchFamily="34" charset="0"/>
                <a:cs typeface="Arial" pitchFamily="34" charset="0"/>
              </a:rPr>
              <a:t>cefalina</a:t>
            </a:r>
            <a:r>
              <a:rPr lang="pt-BR" sz="4000" dirty="0">
                <a:solidFill>
                  <a:schemeClr val="tx1"/>
                </a:solidFill>
                <a:latin typeface="Arial" pitchFamily="34" charset="0"/>
                <a:cs typeface="Arial" pitchFamily="34" charset="0"/>
              </a:rPr>
              <a:t>) de interesse farmacológico. Esse estudo permitirá ainda identificar, mais pormenorizadamente, os mecanismos de adaptabilidade, o que poderá auxiliar em um manejo mais adequado da ipecacuanha.</a:t>
            </a:r>
            <a:endParaRPr lang="pt-BR" sz="4000" dirty="0">
              <a:latin typeface="Arial" pitchFamily="34" charset="0"/>
              <a:cs typeface="Arial" pitchFamily="34" charset="0"/>
            </a:endParaRPr>
          </a:p>
        </p:txBody>
      </p:sp>
      <p:graphicFrame>
        <p:nvGraphicFramePr>
          <p:cNvPr id="23" name="Diagrama 22"/>
          <p:cNvGraphicFramePr/>
          <p:nvPr/>
        </p:nvGraphicFramePr>
        <p:xfrm>
          <a:off x="697598" y="20314435"/>
          <a:ext cx="15482724" cy="128589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9" name="Diagrama 38"/>
          <p:cNvGraphicFramePr/>
          <p:nvPr>
            <p:extLst>
              <p:ext uri="{D42A27DB-BD31-4B8C-83A1-F6EECF244321}">
                <p14:modId xmlns:p14="http://schemas.microsoft.com/office/powerpoint/2010/main" val="3736000814"/>
              </p:ext>
            </p:extLst>
          </p:nvPr>
        </p:nvGraphicFramePr>
        <p:xfrm>
          <a:off x="17271214" y="20457311"/>
          <a:ext cx="14430476" cy="127031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40" name="Imagem 39" descr="IMG-20151210-WA0012.jpg"/>
          <p:cNvPicPr>
            <a:picLocks noChangeAspect="1"/>
          </p:cNvPicPr>
          <p:nvPr/>
        </p:nvPicPr>
        <p:blipFill>
          <a:blip r:embed="rId17" cstate="print"/>
          <a:stretch>
            <a:fillRect/>
          </a:stretch>
        </p:blipFill>
        <p:spPr>
          <a:xfrm>
            <a:off x="20700238" y="29601375"/>
            <a:ext cx="2727660" cy="2493861"/>
          </a:xfrm>
          <a:prstGeom prst="rect">
            <a:avLst/>
          </a:prstGeom>
        </p:spPr>
      </p:pic>
      <p:pic>
        <p:nvPicPr>
          <p:cNvPr id="41" name="Imagem 40" descr="IMG-20151210-WA0015.jpg"/>
          <p:cNvPicPr>
            <a:picLocks noChangeAspect="1"/>
          </p:cNvPicPr>
          <p:nvPr/>
        </p:nvPicPr>
        <p:blipFill>
          <a:blip r:embed="rId18" cstate="print"/>
          <a:stretch>
            <a:fillRect/>
          </a:stretch>
        </p:blipFill>
        <p:spPr>
          <a:xfrm>
            <a:off x="18914288" y="29672813"/>
            <a:ext cx="1329702" cy="2428892"/>
          </a:xfrm>
          <a:prstGeom prst="rect">
            <a:avLst/>
          </a:prstGeom>
        </p:spPr>
      </p:pic>
      <p:sp>
        <p:nvSpPr>
          <p:cNvPr id="31" name="CaixaDeTexto 30"/>
          <p:cNvSpPr txBox="1"/>
          <p:nvPr/>
        </p:nvSpPr>
        <p:spPr>
          <a:xfrm>
            <a:off x="340408" y="38102497"/>
            <a:ext cx="31504158" cy="2748253"/>
          </a:xfrm>
          <a:prstGeom prst="rect">
            <a:avLst/>
          </a:prstGeom>
          <a:noFill/>
        </p:spPr>
        <p:txBody>
          <a:bodyPr wrap="square" rtlCol="0">
            <a:spAutoFit/>
          </a:bodyPr>
          <a:lstStyle/>
          <a:p>
            <a:pPr indent="540000" algn="just">
              <a:lnSpc>
                <a:spcPct val="150000"/>
              </a:lnSpc>
            </a:pPr>
            <a:r>
              <a:rPr lang="pt-BR" sz="4000" dirty="0" smtClean="0">
                <a:latin typeface="Arial" pitchFamily="34" charset="0"/>
                <a:cs typeface="Arial" pitchFamily="34" charset="0"/>
              </a:rPr>
              <a:t>Viabilizar uma alternativa econômica para que pequenos agricultores possam produzir em escala comercial sem a necessidade de explorar as espécies nativas na floresta, de forma que a produção dos metabólitos secundários seja otimizada, com práticas de produção sustentáveis.</a:t>
            </a:r>
            <a:endParaRPr lang="pt-BR" sz="4000" dirty="0">
              <a:latin typeface="Arial" pitchFamily="34" charset="0"/>
              <a:cs typeface="Arial" pitchFamily="34" charset="0"/>
            </a:endParaRPr>
          </a:p>
        </p:txBody>
      </p:sp>
      <p:pic>
        <p:nvPicPr>
          <p:cNvPr id="27" name="Imagem 2"/>
          <p:cNvPicPr/>
          <p:nvPr/>
        </p:nvPicPr>
        <p:blipFill>
          <a:blip r:embed="rId19"/>
          <a:stretch>
            <a:fillRect/>
          </a:stretch>
        </p:blipFill>
        <p:spPr>
          <a:xfrm>
            <a:off x="14095450" y="141935"/>
            <a:ext cx="3706931" cy="2674854"/>
          </a:xfrm>
          <a:prstGeom prst="rect">
            <a:avLst/>
          </a:prstGeom>
          <a:ln>
            <a:noFill/>
          </a:ln>
        </p:spPr>
      </p:pic>
    </p:spTree>
  </p:cSld>
  <p:clrMapOvr>
    <a:masterClrMapping/>
  </p:clrMapOvr>
  <p:transition>
    <p:cut thruBlk="1"/>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2125</TotalTime>
  <Words>350</Words>
  <Application>Microsoft Office PowerPoint</Application>
  <PresentationFormat>Personalizar</PresentationFormat>
  <Paragraphs>30</Paragraphs>
  <Slides>1</Slides>
  <Notes>0</Notes>
  <HiddenSlides>0</HiddenSlides>
  <MMClips>0</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1</vt:i4>
      </vt:variant>
    </vt:vector>
  </HeadingPairs>
  <TitlesOfParts>
    <vt:vector size="6" baseType="lpstr">
      <vt:lpstr>Arial</vt:lpstr>
      <vt:lpstr>Calibri</vt:lpstr>
      <vt:lpstr>Times New Roman</vt:lpstr>
      <vt:lpstr>Tema do Office</vt:lpstr>
      <vt:lpstr>Personalizar design</vt:lpstr>
      <vt:lpstr>Apresentação do PowerPoint</vt:lpstr>
    </vt:vector>
  </TitlesOfParts>
  <Company>UFPel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Bot_cinza</dc:creator>
  <cp:lastModifiedBy>Sala-236</cp:lastModifiedBy>
  <cp:revision>179</cp:revision>
  <dcterms:created xsi:type="dcterms:W3CDTF">2010-08-03T12:42:23Z</dcterms:created>
  <dcterms:modified xsi:type="dcterms:W3CDTF">2016-10-04T12:58:44Z</dcterms:modified>
</cp:coreProperties>
</file>